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3" r:id="rId5"/>
  </p:sldMasterIdLst>
  <p:notesMasterIdLst>
    <p:notesMasterId r:id="rId54"/>
  </p:notesMasterIdLst>
  <p:handoutMasterIdLst>
    <p:handoutMasterId r:id="rId55"/>
  </p:handoutMasterIdLst>
  <p:sldIdLst>
    <p:sldId id="724" r:id="rId6"/>
    <p:sldId id="741" r:id="rId7"/>
    <p:sldId id="2433" r:id="rId8"/>
    <p:sldId id="742" r:id="rId9"/>
    <p:sldId id="2381" r:id="rId10"/>
    <p:sldId id="2436" r:id="rId11"/>
    <p:sldId id="2380" r:id="rId12"/>
    <p:sldId id="2382" r:id="rId13"/>
    <p:sldId id="736" r:id="rId14"/>
    <p:sldId id="281" r:id="rId15"/>
    <p:sldId id="2421" r:id="rId16"/>
    <p:sldId id="300" r:id="rId17"/>
    <p:sldId id="743" r:id="rId18"/>
    <p:sldId id="745" r:id="rId19"/>
    <p:sldId id="2441" r:id="rId20"/>
    <p:sldId id="744" r:id="rId21"/>
    <p:sldId id="2422" r:id="rId22"/>
    <p:sldId id="2423" r:id="rId23"/>
    <p:sldId id="2427" r:id="rId24"/>
    <p:sldId id="2425" r:id="rId25"/>
    <p:sldId id="2431" r:id="rId26"/>
    <p:sldId id="746" r:id="rId27"/>
    <p:sldId id="2383" r:id="rId28"/>
    <p:sldId id="2412" r:id="rId29"/>
    <p:sldId id="2413" r:id="rId30"/>
    <p:sldId id="2428" r:id="rId31"/>
    <p:sldId id="2430" r:id="rId32"/>
    <p:sldId id="2384" r:id="rId33"/>
    <p:sldId id="2393" r:id="rId34"/>
    <p:sldId id="2409" r:id="rId35"/>
    <p:sldId id="2434" r:id="rId36"/>
    <p:sldId id="2411" r:id="rId37"/>
    <p:sldId id="2399" r:id="rId38"/>
    <p:sldId id="2400" r:id="rId39"/>
    <p:sldId id="2440" r:id="rId40"/>
    <p:sldId id="2435" r:id="rId41"/>
    <p:sldId id="2404" r:id="rId42"/>
    <p:sldId id="2385" r:id="rId43"/>
    <p:sldId id="2395" r:id="rId44"/>
    <p:sldId id="2417" r:id="rId45"/>
    <p:sldId id="2439" r:id="rId46"/>
    <p:sldId id="2420" r:id="rId47"/>
    <p:sldId id="747" r:id="rId48"/>
    <p:sldId id="2418" r:id="rId49"/>
    <p:sldId id="2426" r:id="rId50"/>
    <p:sldId id="749" r:id="rId51"/>
    <p:sldId id="2396" r:id="rId52"/>
    <p:sldId id="73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152" userDrawn="1">
          <p15:clr>
            <a:srgbClr val="A4A3A4"/>
          </p15:clr>
        </p15:guide>
        <p15:guide id="4" pos="3528" userDrawn="1">
          <p15:clr>
            <a:srgbClr val="A4A3A4"/>
          </p15:clr>
        </p15:guide>
        <p15:guide id="5" pos="288" userDrawn="1">
          <p15:clr>
            <a:srgbClr val="A4A3A4"/>
          </p15:clr>
        </p15:guide>
        <p15:guide id="6" orient="horz" pos="1608" userDrawn="1">
          <p15:clr>
            <a:srgbClr val="A4A3A4"/>
          </p15:clr>
        </p15:guide>
        <p15:guide id="7" orient="horz" pos="3672" userDrawn="1">
          <p15:clr>
            <a:srgbClr val="A4A3A4"/>
          </p15:clr>
        </p15:guide>
        <p15:guide id="8" orient="horz" pos="3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D26911-0C83-9122-1CE7-534FEE57A9FE}" name="Gallagher, Tanya" initials="TG" userId="S::Tanya.Gallagher@jacobs.com::8bd9203c-b625-4fb2-a823-55ba980f7d07" providerId="AD"/>
  <p188:author id="{2635384F-45DD-712E-7BB3-D664AD345525}" name="McBride, Caitlin" initials="CM" userId="S::Caitlin.McBride@jacobs.com::805b7c95-c8ae-4c39-abde-219459de3320" providerId="AD"/>
  <p188:author id="{2E827A55-A87F-007F-3B31-2D7C48A2B5E9}" name="Torriente, Susy" initials="ST" userId="S::Susy.Torriente@jacobs.com::d8170fe6-0121-4bb0-9b1d-5d30552a298c" providerId="AD"/>
  <p188:author id="{0E0EBBC9-2736-F4BE-D74A-2BC6E62EB654}" name="Heinzel, John" initials="HJ" userId="S::john.heinzel@jacobs.com::eb91fa5b-5059-4702-9011-084596cc1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77D31"/>
    <a:srgbClr val="012E4F"/>
    <a:srgbClr val="FFFFFF"/>
    <a:srgbClr val="045A99"/>
    <a:srgbClr val="8CD50B"/>
    <a:srgbClr val="F7F9F9"/>
    <a:srgbClr val="19697B"/>
    <a:srgbClr val="9F6334"/>
    <a:srgbClr val="5FAD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398FCE-6BCE-4C6B-8A96-931652D5FAC1}" v="1016" dt="2025-09-29T14:31:59.187"/>
    <p1510:client id="{D499F71C-6611-4393-AF7E-8C147497F29D}" v="93" dt="2025-09-29T15:32:36.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422" y="48"/>
      </p:cViewPr>
      <p:guideLst>
        <p:guide orient="horz" pos="2160"/>
        <p:guide pos="3840"/>
        <p:guide orient="horz" pos="4152"/>
        <p:guide pos="3528"/>
        <p:guide pos="288"/>
        <p:guide orient="horz" pos="1608"/>
        <p:guide orient="horz" pos="3672"/>
        <p:guide orient="horz" pos="3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31F8-4760-B744-8C806DD4C22A}"/>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31F8-4760-B744-8C806DD4C22A}"/>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05-31F8-4760-B744-8C806DD4C22A}"/>
              </c:ext>
            </c:extLst>
          </c:dPt>
          <c:dPt>
            <c:idx val="3"/>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7-31F8-4760-B744-8C806DD4C22A}"/>
              </c:ext>
            </c:extLst>
          </c:dPt>
          <c:dPt>
            <c:idx val="4"/>
            <c:bubble3D val="0"/>
            <c:spPr>
              <a:solidFill>
                <a:srgbClr val="156082">
                  <a:lumMod val="60000"/>
                  <a:lumOff val="40000"/>
                </a:srgbClr>
              </a:solidFill>
              <a:ln w="19050">
                <a:solidFill>
                  <a:schemeClr val="lt1"/>
                </a:solidFill>
              </a:ln>
              <a:effectLst/>
            </c:spPr>
            <c:extLst>
              <c:ext xmlns:c16="http://schemas.microsoft.com/office/drawing/2014/chart" uri="{C3380CC4-5D6E-409C-BE32-E72D297353CC}">
                <c16:uniqueId val="{00000009-31F8-4760-B744-8C806DD4C22A}"/>
              </c:ext>
            </c:extLst>
          </c:dPt>
          <c:dLbls>
            <c:delete val="1"/>
          </c:dLbls>
          <c:cat>
            <c:numRef>
              <c:f>Sheet1!$A$2:$A$6</c:f>
              <c:numCache>
                <c:formatCode>General</c:formatCode>
                <c:ptCount val="5"/>
                <c:pt idx="0">
                  <c:v>1</c:v>
                </c:pt>
                <c:pt idx="1">
                  <c:v>2</c:v>
                </c:pt>
                <c:pt idx="2">
                  <c:v>3</c:v>
                </c:pt>
                <c:pt idx="4">
                  <c:v>5</c:v>
                </c:pt>
              </c:numCache>
            </c:numRef>
          </c:cat>
          <c:val>
            <c:numRef>
              <c:f>Sheet1!$B$2:$B$6</c:f>
              <c:numCache>
                <c:formatCode>General</c:formatCode>
                <c:ptCount val="5"/>
                <c:pt idx="0">
                  <c:v>20</c:v>
                </c:pt>
                <c:pt idx="1">
                  <c:v>55</c:v>
                </c:pt>
                <c:pt idx="2">
                  <c:v>15</c:v>
                </c:pt>
                <c:pt idx="4">
                  <c:v>10</c:v>
                </c:pt>
              </c:numCache>
            </c:numRef>
          </c:val>
          <c:extLst>
            <c:ext xmlns:c16="http://schemas.microsoft.com/office/drawing/2014/chart" uri="{C3380CC4-5D6E-409C-BE32-E72D297353CC}">
              <c16:uniqueId val="{0000000A-31F8-4760-B744-8C806DD4C22A}"/>
            </c:ext>
          </c:extLst>
        </c:ser>
        <c:dLbls>
          <c:showLegendKey val="0"/>
          <c:showVal val="0"/>
          <c:showCatName val="0"/>
          <c:showSerName val="0"/>
          <c:showPercent val="1"/>
          <c:showBubbleSize val="0"/>
          <c:showLeaderLines val="1"/>
        </c:dLbls>
        <c:firstSliceAng val="310"/>
        <c:holeSize val="63"/>
      </c:doughnutChart>
      <c:spPr>
        <a:noFill/>
        <a:ln>
          <a:noFill/>
        </a:ln>
        <a:effectLst/>
      </c:spPr>
    </c:plotArea>
    <c:plotVisOnly val="1"/>
    <c:dispBlanksAs val="gap"/>
    <c:showDLblsOverMax val="0"/>
  </c:chart>
  <c:spPr>
    <a:noFill/>
    <a:ln>
      <a:noFill/>
    </a:ln>
    <a:effectLst/>
  </c:spPr>
  <c:txPr>
    <a:bodyPr/>
    <a:lstStyle/>
    <a:p>
      <a:pPr>
        <a:defRPr sz="1400" b="1" i="0">
          <a:solidFill>
            <a:srgbClr val="FFFFFF"/>
          </a:solidFill>
          <a:latin typeface="Source Sans Pro Semibold" charset="0"/>
          <a:ea typeface="Source Sans Pro Semibold" charset="0"/>
          <a:cs typeface="Source Sans Pro Semibold"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3A4BE3-AA09-450F-9710-72EBF0C6E93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C4473E95-D71B-4F10-9187-F65F4744943C}">
      <dgm:prSet phldrT="[Text]" phldr="0"/>
      <dgm:spPr/>
      <dgm:t>
        <a:bodyPr/>
        <a:lstStyle/>
        <a:p>
          <a:r>
            <a:rPr lang="en-US" dirty="0"/>
            <a:t>Data Collection </a:t>
          </a:r>
        </a:p>
      </dgm:t>
    </dgm:pt>
    <dgm:pt modelId="{42A720ED-3E89-4853-BAFB-2831B2B67D1E}" type="parTrans" cxnId="{E75BC3BB-E38C-42C0-B2FE-09BD0FDE7417}">
      <dgm:prSet/>
      <dgm:spPr/>
      <dgm:t>
        <a:bodyPr/>
        <a:lstStyle/>
        <a:p>
          <a:endParaRPr lang="en-US"/>
        </a:p>
      </dgm:t>
    </dgm:pt>
    <dgm:pt modelId="{2E9647EA-61C4-4971-945C-12931086A6BF}" type="sibTrans" cxnId="{E75BC3BB-E38C-42C0-B2FE-09BD0FDE7417}">
      <dgm:prSet/>
      <dgm:spPr/>
      <dgm:t>
        <a:bodyPr/>
        <a:lstStyle/>
        <a:p>
          <a:endParaRPr lang="en-US"/>
        </a:p>
      </dgm:t>
    </dgm:pt>
    <dgm:pt modelId="{3EDAD648-38BE-4FBE-9D89-AAAD8D391830}">
      <dgm:prSet phldrT="[Text]" phldr="0"/>
      <dgm:spPr/>
      <dgm:t>
        <a:bodyPr/>
        <a:lstStyle/>
        <a:p>
          <a:r>
            <a:rPr lang="en-US" dirty="0"/>
            <a:t>Vulnerability Assessment/ Risk Analysis</a:t>
          </a:r>
        </a:p>
      </dgm:t>
    </dgm:pt>
    <dgm:pt modelId="{61117D23-F150-4F26-997D-9752357827CD}" type="parTrans" cxnId="{2D849A1E-4E1F-48B7-88CA-5CF9DDB4FB87}">
      <dgm:prSet/>
      <dgm:spPr/>
      <dgm:t>
        <a:bodyPr/>
        <a:lstStyle/>
        <a:p>
          <a:endParaRPr lang="en-US"/>
        </a:p>
      </dgm:t>
    </dgm:pt>
    <dgm:pt modelId="{431BDCF6-F82A-4FB7-94E5-A461F74A177E}" type="sibTrans" cxnId="{2D849A1E-4E1F-48B7-88CA-5CF9DDB4FB87}">
      <dgm:prSet/>
      <dgm:spPr/>
      <dgm:t>
        <a:bodyPr/>
        <a:lstStyle/>
        <a:p>
          <a:endParaRPr lang="en-US"/>
        </a:p>
      </dgm:t>
    </dgm:pt>
    <dgm:pt modelId="{0C9BF741-0307-4326-BBEF-747B51E9B8A5}">
      <dgm:prSet phldrT="[Text]" phldr="0"/>
      <dgm:spPr/>
      <dgm:t>
        <a:bodyPr/>
        <a:lstStyle/>
        <a:p>
          <a:r>
            <a:rPr lang="en-US" dirty="0"/>
            <a:t>Adaptation Strategy Development</a:t>
          </a:r>
        </a:p>
      </dgm:t>
    </dgm:pt>
    <dgm:pt modelId="{A428776E-B024-43E2-9F70-BB075D5F3438}" type="parTrans" cxnId="{98D33CB6-1020-4BB6-9B81-081576CD2E9B}">
      <dgm:prSet/>
      <dgm:spPr/>
      <dgm:t>
        <a:bodyPr/>
        <a:lstStyle/>
        <a:p>
          <a:endParaRPr lang="en-US"/>
        </a:p>
      </dgm:t>
    </dgm:pt>
    <dgm:pt modelId="{93573110-0D11-4507-BE3C-0E4971D66C75}" type="sibTrans" cxnId="{98D33CB6-1020-4BB6-9B81-081576CD2E9B}">
      <dgm:prSet/>
      <dgm:spPr/>
      <dgm:t>
        <a:bodyPr/>
        <a:lstStyle/>
        <a:p>
          <a:endParaRPr lang="en-US"/>
        </a:p>
      </dgm:t>
    </dgm:pt>
    <dgm:pt modelId="{976503FE-A4A9-4CAF-B558-F4383BCB5060}">
      <dgm:prSet/>
      <dgm:spPr/>
      <dgm:t>
        <a:bodyPr/>
        <a:lstStyle/>
        <a:p>
          <a:r>
            <a:rPr lang="en-US" dirty="0"/>
            <a:t>Develop Implementation Plan</a:t>
          </a:r>
        </a:p>
      </dgm:t>
    </dgm:pt>
    <dgm:pt modelId="{F1247106-4119-4255-AB20-15A388BE047D}" type="parTrans" cxnId="{5E1FC01D-D718-4ADC-9E5B-7617A5EF99B6}">
      <dgm:prSet/>
      <dgm:spPr/>
      <dgm:t>
        <a:bodyPr/>
        <a:lstStyle/>
        <a:p>
          <a:endParaRPr lang="en-US"/>
        </a:p>
      </dgm:t>
    </dgm:pt>
    <dgm:pt modelId="{F28C6497-487A-42E0-BB34-FC36DA53B37F}" type="sibTrans" cxnId="{5E1FC01D-D718-4ADC-9E5B-7617A5EF99B6}">
      <dgm:prSet/>
      <dgm:spPr/>
      <dgm:t>
        <a:bodyPr/>
        <a:lstStyle/>
        <a:p>
          <a:endParaRPr lang="en-US"/>
        </a:p>
      </dgm:t>
    </dgm:pt>
    <dgm:pt modelId="{4E7782C7-7803-43D6-B5E1-C6AA2DBB1431}" type="pres">
      <dgm:prSet presAssocID="{603A4BE3-AA09-450F-9710-72EBF0C6E937}" presName="CompostProcess" presStyleCnt="0">
        <dgm:presLayoutVars>
          <dgm:dir/>
          <dgm:resizeHandles val="exact"/>
        </dgm:presLayoutVars>
      </dgm:prSet>
      <dgm:spPr/>
    </dgm:pt>
    <dgm:pt modelId="{9AAD5508-646D-44DD-B916-391BC6766F7C}" type="pres">
      <dgm:prSet presAssocID="{603A4BE3-AA09-450F-9710-72EBF0C6E937}" presName="arrow" presStyleLbl="bgShp" presStyleIdx="0" presStyleCnt="1"/>
      <dgm:spPr/>
    </dgm:pt>
    <dgm:pt modelId="{A45A71C2-67AD-4284-9D42-C4A5AB27B86C}" type="pres">
      <dgm:prSet presAssocID="{603A4BE3-AA09-450F-9710-72EBF0C6E937}" presName="linearProcess" presStyleCnt="0"/>
      <dgm:spPr/>
    </dgm:pt>
    <dgm:pt modelId="{01BE4CAF-2A44-471B-8FF8-4FA6F0EE7B98}" type="pres">
      <dgm:prSet presAssocID="{C4473E95-D71B-4F10-9187-F65F4744943C}" presName="textNode" presStyleLbl="node1" presStyleIdx="0" presStyleCnt="4">
        <dgm:presLayoutVars>
          <dgm:bulletEnabled val="1"/>
        </dgm:presLayoutVars>
      </dgm:prSet>
      <dgm:spPr/>
    </dgm:pt>
    <dgm:pt modelId="{10D3F528-2FDF-4C60-A1E9-D1DB62A23C12}" type="pres">
      <dgm:prSet presAssocID="{2E9647EA-61C4-4971-945C-12931086A6BF}" presName="sibTrans" presStyleCnt="0"/>
      <dgm:spPr/>
    </dgm:pt>
    <dgm:pt modelId="{58EAA7E5-DDD9-4839-8D99-C5EA4DD863E8}" type="pres">
      <dgm:prSet presAssocID="{3EDAD648-38BE-4FBE-9D89-AAAD8D391830}" presName="textNode" presStyleLbl="node1" presStyleIdx="1" presStyleCnt="4">
        <dgm:presLayoutVars>
          <dgm:bulletEnabled val="1"/>
        </dgm:presLayoutVars>
      </dgm:prSet>
      <dgm:spPr/>
    </dgm:pt>
    <dgm:pt modelId="{5D4A8510-0EF8-44CC-B131-96F647A93746}" type="pres">
      <dgm:prSet presAssocID="{431BDCF6-F82A-4FB7-94E5-A461F74A177E}" presName="sibTrans" presStyleCnt="0"/>
      <dgm:spPr/>
    </dgm:pt>
    <dgm:pt modelId="{E8D987BE-E562-4D74-A53C-4B8E82299933}" type="pres">
      <dgm:prSet presAssocID="{0C9BF741-0307-4326-BBEF-747B51E9B8A5}" presName="textNode" presStyleLbl="node1" presStyleIdx="2" presStyleCnt="4">
        <dgm:presLayoutVars>
          <dgm:bulletEnabled val="1"/>
        </dgm:presLayoutVars>
      </dgm:prSet>
      <dgm:spPr/>
    </dgm:pt>
    <dgm:pt modelId="{53DD2225-4C58-41A0-B660-FDCE78099A9F}" type="pres">
      <dgm:prSet presAssocID="{93573110-0D11-4507-BE3C-0E4971D66C75}" presName="sibTrans" presStyleCnt="0"/>
      <dgm:spPr/>
    </dgm:pt>
    <dgm:pt modelId="{A373A697-F399-4D22-A9AA-FFAA4AB6C797}" type="pres">
      <dgm:prSet presAssocID="{976503FE-A4A9-4CAF-B558-F4383BCB5060}" presName="textNode" presStyleLbl="node1" presStyleIdx="3" presStyleCnt="4">
        <dgm:presLayoutVars>
          <dgm:bulletEnabled val="1"/>
        </dgm:presLayoutVars>
      </dgm:prSet>
      <dgm:spPr/>
    </dgm:pt>
  </dgm:ptLst>
  <dgm:cxnLst>
    <dgm:cxn modelId="{754D6214-CBE9-41F4-8ADA-2EA7E2DD7FB9}" type="presOf" srcId="{976503FE-A4A9-4CAF-B558-F4383BCB5060}" destId="{A373A697-F399-4D22-A9AA-FFAA4AB6C797}" srcOrd="0" destOrd="0" presId="urn:microsoft.com/office/officeart/2005/8/layout/hProcess9"/>
    <dgm:cxn modelId="{5E1FC01D-D718-4ADC-9E5B-7617A5EF99B6}" srcId="{603A4BE3-AA09-450F-9710-72EBF0C6E937}" destId="{976503FE-A4A9-4CAF-B558-F4383BCB5060}" srcOrd="3" destOrd="0" parTransId="{F1247106-4119-4255-AB20-15A388BE047D}" sibTransId="{F28C6497-487A-42E0-BB34-FC36DA53B37F}"/>
    <dgm:cxn modelId="{2D849A1E-4E1F-48B7-88CA-5CF9DDB4FB87}" srcId="{603A4BE3-AA09-450F-9710-72EBF0C6E937}" destId="{3EDAD648-38BE-4FBE-9D89-AAAD8D391830}" srcOrd="1" destOrd="0" parTransId="{61117D23-F150-4F26-997D-9752357827CD}" sibTransId="{431BDCF6-F82A-4FB7-94E5-A461F74A177E}"/>
    <dgm:cxn modelId="{A6497B3A-062D-4792-A31B-2012214E8196}" type="presOf" srcId="{3EDAD648-38BE-4FBE-9D89-AAAD8D391830}" destId="{58EAA7E5-DDD9-4839-8D99-C5EA4DD863E8}" srcOrd="0" destOrd="0" presId="urn:microsoft.com/office/officeart/2005/8/layout/hProcess9"/>
    <dgm:cxn modelId="{5065EAA4-FEEB-451E-B52B-A6F3ECAAC024}" type="presOf" srcId="{0C9BF741-0307-4326-BBEF-747B51E9B8A5}" destId="{E8D987BE-E562-4D74-A53C-4B8E82299933}" srcOrd="0" destOrd="0" presId="urn:microsoft.com/office/officeart/2005/8/layout/hProcess9"/>
    <dgm:cxn modelId="{98D33CB6-1020-4BB6-9B81-081576CD2E9B}" srcId="{603A4BE3-AA09-450F-9710-72EBF0C6E937}" destId="{0C9BF741-0307-4326-BBEF-747B51E9B8A5}" srcOrd="2" destOrd="0" parTransId="{A428776E-B024-43E2-9F70-BB075D5F3438}" sibTransId="{93573110-0D11-4507-BE3C-0E4971D66C75}"/>
    <dgm:cxn modelId="{E75BC3BB-E38C-42C0-B2FE-09BD0FDE7417}" srcId="{603A4BE3-AA09-450F-9710-72EBF0C6E937}" destId="{C4473E95-D71B-4F10-9187-F65F4744943C}" srcOrd="0" destOrd="0" parTransId="{42A720ED-3E89-4853-BAFB-2831B2B67D1E}" sibTransId="{2E9647EA-61C4-4971-945C-12931086A6BF}"/>
    <dgm:cxn modelId="{95734DBF-FCBE-4D2D-AD3A-B5046E373775}" type="presOf" srcId="{C4473E95-D71B-4F10-9187-F65F4744943C}" destId="{01BE4CAF-2A44-471B-8FF8-4FA6F0EE7B98}" srcOrd="0" destOrd="0" presId="urn:microsoft.com/office/officeart/2005/8/layout/hProcess9"/>
    <dgm:cxn modelId="{1A425BD1-10CA-4E08-9269-373FEC444EEC}" type="presOf" srcId="{603A4BE3-AA09-450F-9710-72EBF0C6E937}" destId="{4E7782C7-7803-43D6-B5E1-C6AA2DBB1431}" srcOrd="0" destOrd="0" presId="urn:microsoft.com/office/officeart/2005/8/layout/hProcess9"/>
    <dgm:cxn modelId="{BD8B8D42-4F39-44E9-B486-6CD06718C9A6}" type="presParOf" srcId="{4E7782C7-7803-43D6-B5E1-C6AA2DBB1431}" destId="{9AAD5508-646D-44DD-B916-391BC6766F7C}" srcOrd="0" destOrd="0" presId="urn:microsoft.com/office/officeart/2005/8/layout/hProcess9"/>
    <dgm:cxn modelId="{BEF868D6-C9D1-4033-9C06-DC7759EBE0EA}" type="presParOf" srcId="{4E7782C7-7803-43D6-B5E1-C6AA2DBB1431}" destId="{A45A71C2-67AD-4284-9D42-C4A5AB27B86C}" srcOrd="1" destOrd="0" presId="urn:microsoft.com/office/officeart/2005/8/layout/hProcess9"/>
    <dgm:cxn modelId="{8B342479-71A1-4251-9F8B-6266AC7175DB}" type="presParOf" srcId="{A45A71C2-67AD-4284-9D42-C4A5AB27B86C}" destId="{01BE4CAF-2A44-471B-8FF8-4FA6F0EE7B98}" srcOrd="0" destOrd="0" presId="urn:microsoft.com/office/officeart/2005/8/layout/hProcess9"/>
    <dgm:cxn modelId="{ED461E60-FB4E-491E-8777-8747D892F3C0}" type="presParOf" srcId="{A45A71C2-67AD-4284-9D42-C4A5AB27B86C}" destId="{10D3F528-2FDF-4C60-A1E9-D1DB62A23C12}" srcOrd="1" destOrd="0" presId="urn:microsoft.com/office/officeart/2005/8/layout/hProcess9"/>
    <dgm:cxn modelId="{BAA2C5C3-475D-430B-B83D-780D9C786B8F}" type="presParOf" srcId="{A45A71C2-67AD-4284-9D42-C4A5AB27B86C}" destId="{58EAA7E5-DDD9-4839-8D99-C5EA4DD863E8}" srcOrd="2" destOrd="0" presId="urn:microsoft.com/office/officeart/2005/8/layout/hProcess9"/>
    <dgm:cxn modelId="{924CC320-F553-4597-B6F2-BADE30A59D46}" type="presParOf" srcId="{A45A71C2-67AD-4284-9D42-C4A5AB27B86C}" destId="{5D4A8510-0EF8-44CC-B131-96F647A93746}" srcOrd="3" destOrd="0" presId="urn:microsoft.com/office/officeart/2005/8/layout/hProcess9"/>
    <dgm:cxn modelId="{0E2FA045-B855-41AD-A6BA-028C588E22BE}" type="presParOf" srcId="{A45A71C2-67AD-4284-9D42-C4A5AB27B86C}" destId="{E8D987BE-E562-4D74-A53C-4B8E82299933}" srcOrd="4" destOrd="0" presId="urn:microsoft.com/office/officeart/2005/8/layout/hProcess9"/>
    <dgm:cxn modelId="{7240F965-C8F6-4A8D-9883-B7728EB37919}" type="presParOf" srcId="{A45A71C2-67AD-4284-9D42-C4A5AB27B86C}" destId="{53DD2225-4C58-41A0-B660-FDCE78099A9F}" srcOrd="5" destOrd="0" presId="urn:microsoft.com/office/officeart/2005/8/layout/hProcess9"/>
    <dgm:cxn modelId="{97135FC3-506B-4CF4-9D42-313CC2C239C3}" type="presParOf" srcId="{A45A71C2-67AD-4284-9D42-C4A5AB27B86C}" destId="{A373A697-F399-4D22-A9AA-FFAA4AB6C797}"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D5508-646D-44DD-B916-391BC6766F7C}">
      <dsp:nvSpPr>
        <dsp:cNvPr id="0" name=""/>
        <dsp:cNvSpPr/>
      </dsp:nvSpPr>
      <dsp:spPr>
        <a:xfrm>
          <a:off x="720749" y="0"/>
          <a:ext cx="8168494" cy="540299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BE4CAF-2A44-471B-8FF8-4FA6F0EE7B98}">
      <dsp:nvSpPr>
        <dsp:cNvPr id="0" name=""/>
        <dsp:cNvSpPr/>
      </dsp:nvSpPr>
      <dsp:spPr>
        <a:xfrm>
          <a:off x="4809" y="1620898"/>
          <a:ext cx="2313343" cy="216119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Data Collection </a:t>
          </a:r>
        </a:p>
      </dsp:txBody>
      <dsp:txXfrm>
        <a:off x="110310" y="1726399"/>
        <a:ext cx="2102341" cy="1950196"/>
      </dsp:txXfrm>
    </dsp:sp>
    <dsp:sp modelId="{58EAA7E5-DDD9-4839-8D99-C5EA4DD863E8}">
      <dsp:nvSpPr>
        <dsp:cNvPr id="0" name=""/>
        <dsp:cNvSpPr/>
      </dsp:nvSpPr>
      <dsp:spPr>
        <a:xfrm>
          <a:off x="2433819" y="1620898"/>
          <a:ext cx="2313343" cy="216119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Vulnerability Assessment/ Risk Analysis</a:t>
          </a:r>
        </a:p>
      </dsp:txBody>
      <dsp:txXfrm>
        <a:off x="2539320" y="1726399"/>
        <a:ext cx="2102341" cy="1950196"/>
      </dsp:txXfrm>
    </dsp:sp>
    <dsp:sp modelId="{E8D987BE-E562-4D74-A53C-4B8E82299933}">
      <dsp:nvSpPr>
        <dsp:cNvPr id="0" name=""/>
        <dsp:cNvSpPr/>
      </dsp:nvSpPr>
      <dsp:spPr>
        <a:xfrm>
          <a:off x="4862830" y="1620898"/>
          <a:ext cx="2313343" cy="216119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Adaptation Strategy Development</a:t>
          </a:r>
        </a:p>
      </dsp:txBody>
      <dsp:txXfrm>
        <a:off x="4968331" y="1726399"/>
        <a:ext cx="2102341" cy="1950196"/>
      </dsp:txXfrm>
    </dsp:sp>
    <dsp:sp modelId="{A373A697-F399-4D22-A9AA-FFAA4AB6C797}">
      <dsp:nvSpPr>
        <dsp:cNvPr id="0" name=""/>
        <dsp:cNvSpPr/>
      </dsp:nvSpPr>
      <dsp:spPr>
        <a:xfrm>
          <a:off x="7291840" y="1620898"/>
          <a:ext cx="2313343" cy="216119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Develop Implementation Plan</a:t>
          </a:r>
        </a:p>
      </dsp:txBody>
      <dsp:txXfrm>
        <a:off x="7397341" y="1726399"/>
        <a:ext cx="2102341" cy="195019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B070F1-9577-AD74-8072-77DC5E6832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F4A863-9D29-5C47-28F1-209509ED81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E72366-0D7E-43FE-88DD-86DBD9CB7A7C}" type="datetimeFigureOut">
              <a:rPr lang="en-US" smtClean="0"/>
              <a:t>9/29/2025</a:t>
            </a:fld>
            <a:endParaRPr lang="en-US"/>
          </a:p>
        </p:txBody>
      </p:sp>
      <p:sp>
        <p:nvSpPr>
          <p:cNvPr id="4" name="Footer Placeholder 3">
            <a:extLst>
              <a:ext uri="{FF2B5EF4-FFF2-40B4-BE49-F238E27FC236}">
                <a16:creationId xmlns:a16="http://schemas.microsoft.com/office/drawing/2014/main" id="{9A63BD8D-4FC0-F635-6AF1-9D4C07794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300BF4-2CEC-6AD1-471D-669A1712E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9B9143-BBED-45DF-AC5A-5066629DC3C4}" type="slidenum">
              <a:rPr lang="en-US" smtClean="0"/>
              <a:t>‹#›</a:t>
            </a:fld>
            <a:endParaRPr lang="en-US"/>
          </a:p>
        </p:txBody>
      </p:sp>
    </p:spTree>
    <p:extLst>
      <p:ext uri="{BB962C8B-B14F-4D97-AF65-F5344CB8AC3E}">
        <p14:creationId xmlns:p14="http://schemas.microsoft.com/office/powerpoint/2010/main" val="350529018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0AB96-9251-4FF9-AFDB-350D205DB1F6}"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860AA-FBB6-4B76-B395-A9CC1568ED29}" type="slidenum">
              <a:rPr lang="en-US" smtClean="0"/>
              <a:t>‹#›</a:t>
            </a:fld>
            <a:endParaRPr lang="en-US"/>
          </a:p>
        </p:txBody>
      </p:sp>
    </p:spTree>
    <p:extLst>
      <p:ext uri="{BB962C8B-B14F-4D97-AF65-F5344CB8AC3E}">
        <p14:creationId xmlns:p14="http://schemas.microsoft.com/office/powerpoint/2010/main" val="1537754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00F51-45A2-080B-6781-2BB57E51A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034C5-530F-FB9E-AB61-8AFE158581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1DD74B-17FD-0401-A4BC-014CBD9778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Susy</a:t>
            </a:r>
          </a:p>
          <a:p>
            <a:endParaRPr lang="en-US"/>
          </a:p>
        </p:txBody>
      </p:sp>
      <p:sp>
        <p:nvSpPr>
          <p:cNvPr id="4" name="Slide Number Placeholder 3">
            <a:extLst>
              <a:ext uri="{FF2B5EF4-FFF2-40B4-BE49-F238E27FC236}">
                <a16:creationId xmlns:a16="http://schemas.microsoft.com/office/drawing/2014/main" id="{AB3BF43B-7918-90B4-2C6B-A092E2917B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60AA-FBB6-4B76-B395-A9CC1568E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032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Alec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60AA-FBB6-4B76-B395-A9CC1568E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7765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5A9EE-2D8F-D343-0C0F-EA3897D52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B0121-68D2-E718-5377-1C09889191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E2A493-CFC5-F8F6-31C9-BCA5FE543B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Susy</a:t>
            </a:r>
          </a:p>
          <a:p>
            <a:endParaRPr lang="en-US"/>
          </a:p>
        </p:txBody>
      </p:sp>
      <p:sp>
        <p:nvSpPr>
          <p:cNvPr id="4" name="Slide Number Placeholder 3">
            <a:extLst>
              <a:ext uri="{FF2B5EF4-FFF2-40B4-BE49-F238E27FC236}">
                <a16:creationId xmlns:a16="http://schemas.microsoft.com/office/drawing/2014/main" id="{BB34C5C4-16FD-D5E3-6AAA-F10C574577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60AA-FBB6-4B76-B395-A9CC1568E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5971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EA27-7F6A-2F23-2E1C-26D86B871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DCE2A-5A94-47E6-EEF0-C8700BEC84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C85282-4E37-15E3-F62A-B4C58A3272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Susy</a:t>
            </a:r>
          </a:p>
          <a:p>
            <a:endParaRPr lang="en-US"/>
          </a:p>
        </p:txBody>
      </p:sp>
      <p:sp>
        <p:nvSpPr>
          <p:cNvPr id="4" name="Slide Number Placeholder 3">
            <a:extLst>
              <a:ext uri="{FF2B5EF4-FFF2-40B4-BE49-F238E27FC236}">
                <a16:creationId xmlns:a16="http://schemas.microsoft.com/office/drawing/2014/main" id="{9A89A67D-CC3C-DB38-F22B-5F3DE5C055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60AA-FBB6-4B76-B395-A9CC1568E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968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458AA-0AC6-A574-F844-838C737DC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74009-6316-4CF0-880A-BE0A46A4F4E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9BBAA7-0AB2-6964-8D69-82A47D5013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Susy</a:t>
            </a:r>
          </a:p>
          <a:p>
            <a:endParaRPr lang="en-US"/>
          </a:p>
        </p:txBody>
      </p:sp>
      <p:sp>
        <p:nvSpPr>
          <p:cNvPr id="4" name="Slide Number Placeholder 3">
            <a:extLst>
              <a:ext uri="{FF2B5EF4-FFF2-40B4-BE49-F238E27FC236}">
                <a16:creationId xmlns:a16="http://schemas.microsoft.com/office/drawing/2014/main" id="{718A5AC0-3742-8A35-4AAF-A92C50C702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60AA-FBB6-4B76-B395-A9CC1568E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4181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Rick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60AA-FBB6-4B76-B395-A9CC1568E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344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Susy</a:t>
            </a:r>
          </a:p>
          <a:p>
            <a:endParaRPr lang="en-US"/>
          </a:p>
        </p:txBody>
      </p:sp>
      <p:sp>
        <p:nvSpPr>
          <p:cNvPr id="4" name="Slide Number Placeholder 3"/>
          <p:cNvSpPr>
            <a:spLocks noGrp="1"/>
          </p:cNvSpPr>
          <p:nvPr>
            <p:ph type="sldNum" sz="quarter" idx="5"/>
          </p:nvPr>
        </p:nvSpPr>
        <p:spPr/>
        <p:txBody>
          <a:bodyPr/>
          <a:lstStyle/>
          <a:p>
            <a:fld id="{0A4860AA-FBB6-4B76-B395-A9CC1568ED29}" type="slidenum">
              <a:rPr lang="en-US" smtClean="0"/>
              <a:t>12</a:t>
            </a:fld>
            <a:endParaRPr lang="en-US"/>
          </a:p>
        </p:txBody>
      </p:sp>
    </p:spTree>
    <p:extLst>
      <p:ext uri="{BB962C8B-B14F-4D97-AF65-F5344CB8AC3E}">
        <p14:creationId xmlns:p14="http://schemas.microsoft.com/office/powerpoint/2010/main" val="164664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E79E4-383B-915A-A50C-ABC8F5AFF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92E81-72CB-F5B8-AB24-C8355CA1B9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3DC9B1-78E2-3F8A-5F0F-1D4A3328EE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Susy</a:t>
            </a:r>
          </a:p>
          <a:p>
            <a:endParaRPr lang="en-US"/>
          </a:p>
        </p:txBody>
      </p:sp>
      <p:sp>
        <p:nvSpPr>
          <p:cNvPr id="4" name="Slide Number Placeholder 3">
            <a:extLst>
              <a:ext uri="{FF2B5EF4-FFF2-40B4-BE49-F238E27FC236}">
                <a16:creationId xmlns:a16="http://schemas.microsoft.com/office/drawing/2014/main" id="{441F9A99-249D-060C-B614-070A6A70C7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60AA-FBB6-4B76-B395-A9CC1568E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38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5048-1EBF-0454-74CC-F424888BA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86EEE-71AD-868B-3E3C-5AE99ECA1C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C3350CA-E883-94A9-4468-3714BD8E33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Susy</a:t>
            </a:r>
          </a:p>
          <a:p>
            <a:endParaRPr lang="en-US"/>
          </a:p>
        </p:txBody>
      </p:sp>
      <p:sp>
        <p:nvSpPr>
          <p:cNvPr id="4" name="Slide Number Placeholder 3">
            <a:extLst>
              <a:ext uri="{FF2B5EF4-FFF2-40B4-BE49-F238E27FC236}">
                <a16:creationId xmlns:a16="http://schemas.microsoft.com/office/drawing/2014/main" id="{5188A38C-8058-18BC-9261-37FFDB7552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860AA-FBB6-4B76-B395-A9CC1568E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9794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Alec</a:t>
            </a:r>
          </a:p>
        </p:txBody>
      </p:sp>
      <p:sp>
        <p:nvSpPr>
          <p:cNvPr id="4" name="Slide Number Placeholder 3"/>
          <p:cNvSpPr>
            <a:spLocks noGrp="1"/>
          </p:cNvSpPr>
          <p:nvPr>
            <p:ph type="sldNum" sz="quarter" idx="5"/>
          </p:nvPr>
        </p:nvSpPr>
        <p:spPr/>
        <p:txBody>
          <a:bodyPr/>
          <a:lstStyle/>
          <a:p>
            <a:fld id="{0A4860AA-FBB6-4B76-B395-A9CC1568ED29}" type="slidenum">
              <a:rPr lang="en-US" smtClean="0"/>
              <a:t>29</a:t>
            </a:fld>
            <a:endParaRPr lang="en-US"/>
          </a:p>
        </p:txBody>
      </p:sp>
    </p:spTree>
    <p:extLst>
      <p:ext uri="{BB962C8B-B14F-4D97-AF65-F5344CB8AC3E}">
        <p14:creationId xmlns:p14="http://schemas.microsoft.com/office/powerpoint/2010/main" val="114710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Aka they put stuff on ships</a:t>
            </a:r>
          </a:p>
        </p:txBody>
      </p:sp>
      <p:sp>
        <p:nvSpPr>
          <p:cNvPr id="4" name="Slide Number Placeholder 3"/>
          <p:cNvSpPr>
            <a:spLocks noGrp="1"/>
          </p:cNvSpPr>
          <p:nvPr>
            <p:ph type="sldNum" sz="quarter" idx="5"/>
          </p:nvPr>
        </p:nvSpPr>
        <p:spPr/>
        <p:txBody>
          <a:bodyPr/>
          <a:lstStyle/>
          <a:p>
            <a:fld id="{0A4860AA-FBB6-4B76-B395-A9CC1568ED29}" type="slidenum">
              <a:rPr lang="en-US" smtClean="0"/>
              <a:t>30</a:t>
            </a:fld>
            <a:endParaRPr lang="en-US"/>
          </a:p>
        </p:txBody>
      </p:sp>
    </p:spTree>
    <p:extLst>
      <p:ext uri="{BB962C8B-B14F-4D97-AF65-F5344CB8AC3E}">
        <p14:creationId xmlns:p14="http://schemas.microsoft.com/office/powerpoint/2010/main" val="833161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37744" indent="-237744">
              <a:lnSpc>
                <a:spcPct val="100000"/>
              </a:lnSpc>
              <a:spcBef>
                <a:spcPts val="0"/>
              </a:spcBef>
              <a:buClr>
                <a:srgbClr val="8CD50B"/>
              </a:buClr>
              <a:buSzPct val="85000"/>
              <a:buFont typeface="Wingdings" panose="05000000000000000000" pitchFamily="2" charset="2"/>
              <a:buChar char="§"/>
            </a:pPr>
            <a:r>
              <a:rPr lang="en-US"/>
              <a:t>Encroachment (development, management of threatened and endangered species)</a:t>
            </a:r>
          </a:p>
          <a:p>
            <a:pPr marL="237744" indent="-237744">
              <a:lnSpc>
                <a:spcPct val="100000"/>
              </a:lnSpc>
              <a:spcBef>
                <a:spcPts val="0"/>
              </a:spcBef>
              <a:buClr>
                <a:srgbClr val="8CD50B"/>
              </a:buClr>
              <a:buSzPct val="85000"/>
              <a:buFont typeface="Wingdings" panose="05000000000000000000" pitchFamily="2" charset="2"/>
              <a:buChar char="§"/>
            </a:pPr>
            <a:r>
              <a:rPr lang="en-US"/>
              <a:t>Power supply redundancy</a:t>
            </a:r>
          </a:p>
          <a:p>
            <a:pPr marL="237744" indent="-237744">
              <a:lnSpc>
                <a:spcPct val="100000"/>
              </a:lnSpc>
              <a:spcBef>
                <a:spcPts val="0"/>
              </a:spcBef>
              <a:buClr>
                <a:srgbClr val="8CD50B"/>
              </a:buClr>
              <a:buSzPct val="85000"/>
              <a:buFont typeface="Wingdings" panose="05000000000000000000" pitchFamily="2" charset="2"/>
              <a:buChar char="§"/>
            </a:pPr>
            <a:r>
              <a:rPr lang="en-US"/>
              <a:t>Impacts to trust fund revenue stream</a:t>
            </a:r>
          </a:p>
          <a:p>
            <a:pPr marL="237744" indent="-237744">
              <a:lnSpc>
                <a:spcPct val="100000"/>
              </a:lnSpc>
              <a:spcBef>
                <a:spcPts val="0"/>
              </a:spcBef>
              <a:buClr>
                <a:srgbClr val="8CD50B"/>
              </a:buClr>
              <a:buSzPct val="85000"/>
              <a:buFont typeface="Wingdings" panose="05000000000000000000" pitchFamily="2" charset="2"/>
              <a:buChar char="§"/>
            </a:pPr>
            <a:r>
              <a:rPr lang="en-US"/>
              <a:t>Wastewater (WWTP disposal changes, SB 64)</a:t>
            </a:r>
          </a:p>
          <a:p>
            <a:endParaRPr lang="en-US"/>
          </a:p>
        </p:txBody>
      </p:sp>
      <p:sp>
        <p:nvSpPr>
          <p:cNvPr id="4" name="Slide Number Placeholder 3"/>
          <p:cNvSpPr>
            <a:spLocks noGrp="1"/>
          </p:cNvSpPr>
          <p:nvPr>
            <p:ph type="sldNum" sz="quarter" idx="5"/>
          </p:nvPr>
        </p:nvSpPr>
        <p:spPr/>
        <p:txBody>
          <a:bodyPr/>
          <a:lstStyle/>
          <a:p>
            <a:fld id="{0A4860AA-FBB6-4B76-B395-A9CC1568ED29}" type="slidenum">
              <a:rPr lang="en-US" smtClean="0"/>
              <a:t>37</a:t>
            </a:fld>
            <a:endParaRPr lang="en-US"/>
          </a:p>
        </p:txBody>
      </p:sp>
    </p:spTree>
    <p:extLst>
      <p:ext uri="{BB962C8B-B14F-4D97-AF65-F5344CB8AC3E}">
        <p14:creationId xmlns:p14="http://schemas.microsoft.com/office/powerpoint/2010/main" val="1985386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m Introduction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1E1B8D1-EDA7-C1ED-E5E4-F0F958A896B3}"/>
              </a:ext>
            </a:extLst>
          </p:cNvPr>
          <p:cNvGrpSpPr/>
          <p:nvPr userDrawn="1"/>
        </p:nvGrpSpPr>
        <p:grpSpPr>
          <a:xfrm rot="16200000">
            <a:off x="5989320" y="-3324323"/>
            <a:ext cx="228601" cy="12268201"/>
            <a:chOff x="7048870" y="-124287"/>
            <a:chExt cx="228601" cy="7128747"/>
          </a:xfrm>
        </p:grpSpPr>
        <p:sp>
          <p:nvSpPr>
            <p:cNvPr id="5" name="Rectangle 4">
              <a:extLst>
                <a:ext uri="{FF2B5EF4-FFF2-40B4-BE49-F238E27FC236}">
                  <a16:creationId xmlns:a16="http://schemas.microsoft.com/office/drawing/2014/main" id="{78D455FE-2A72-6F13-F363-EBAB0D14F5CD}"/>
                </a:ext>
              </a:extLst>
            </p:cNvPr>
            <p:cNvSpPr/>
            <p:nvPr/>
          </p:nvSpPr>
          <p:spPr>
            <a:xfrm>
              <a:off x="7048870" y="-124287"/>
              <a:ext cx="228600" cy="7119891"/>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EBDFFE-8FDC-5D94-8012-F0251A0BA2C2}"/>
                </a:ext>
              </a:extLst>
            </p:cNvPr>
            <p:cNvSpPr/>
            <p:nvPr/>
          </p:nvSpPr>
          <p:spPr>
            <a:xfrm>
              <a:off x="7048871" y="5038520"/>
              <a:ext cx="228600" cy="196594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85118903-E1E8-3D7D-8943-0EFDE722AAE3}"/>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t="37114" b="25626"/>
          <a:stretch/>
        </p:blipFill>
        <p:spPr>
          <a:xfrm>
            <a:off x="0" y="-338667"/>
            <a:ext cx="12192000" cy="3034145"/>
          </a:xfrm>
          <a:prstGeom prst="rect">
            <a:avLst/>
          </a:prstGeom>
        </p:spPr>
      </p:pic>
      <p:sp>
        <p:nvSpPr>
          <p:cNvPr id="7" name="Rectangle 6">
            <a:extLst>
              <a:ext uri="{FF2B5EF4-FFF2-40B4-BE49-F238E27FC236}">
                <a16:creationId xmlns:a16="http://schemas.microsoft.com/office/drawing/2014/main" id="{5225930A-AB40-E03F-5137-DE949EE3CF5D}"/>
              </a:ext>
            </a:extLst>
          </p:cNvPr>
          <p:cNvSpPr/>
          <p:nvPr userDrawn="1"/>
        </p:nvSpPr>
        <p:spPr>
          <a:xfrm>
            <a:off x="370132"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FCF0A768-52C6-DDBC-CE83-C5CA80F80B9D}"/>
              </a:ext>
            </a:extLst>
          </p:cNvPr>
          <p:cNvSpPr>
            <a:spLocks noGrp="1"/>
          </p:cNvSpPr>
          <p:nvPr>
            <p:ph idx="13"/>
          </p:nvPr>
        </p:nvSpPr>
        <p:spPr>
          <a:xfrm>
            <a:off x="637651" y="3880516"/>
            <a:ext cx="2115845" cy="1626514"/>
          </a:xfrm>
        </p:spPr>
        <p:txBody>
          <a:bodyPr>
            <a:normAutofit/>
          </a:bodyPr>
          <a:lstStyle>
            <a:lvl1pPr marL="0" indent="0">
              <a:buNone/>
              <a:defRPr sz="14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9" name="Rectangle 8">
            <a:extLst>
              <a:ext uri="{FF2B5EF4-FFF2-40B4-BE49-F238E27FC236}">
                <a16:creationId xmlns:a16="http://schemas.microsoft.com/office/drawing/2014/main" id="{D9FB35AC-84D9-A6FC-8565-378642543AAD}"/>
              </a:ext>
            </a:extLst>
          </p:cNvPr>
          <p:cNvSpPr/>
          <p:nvPr userDrawn="1"/>
        </p:nvSpPr>
        <p:spPr>
          <a:xfrm>
            <a:off x="3305660"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4F40BC32-3DB6-3E5B-C23B-2554DCA812B4}"/>
              </a:ext>
            </a:extLst>
          </p:cNvPr>
          <p:cNvSpPr>
            <a:spLocks noGrp="1"/>
          </p:cNvSpPr>
          <p:nvPr>
            <p:ph idx="15"/>
          </p:nvPr>
        </p:nvSpPr>
        <p:spPr>
          <a:xfrm>
            <a:off x="3573179" y="3880516"/>
            <a:ext cx="2115845" cy="1626514"/>
          </a:xfrm>
        </p:spPr>
        <p:txBody>
          <a:bodyPr>
            <a:normAutofit/>
          </a:bodyPr>
          <a:lstStyle>
            <a:lvl1pPr marL="0" indent="0">
              <a:buNone/>
              <a:defRPr sz="14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1" name="Rectangle 10">
            <a:extLst>
              <a:ext uri="{FF2B5EF4-FFF2-40B4-BE49-F238E27FC236}">
                <a16:creationId xmlns:a16="http://schemas.microsoft.com/office/drawing/2014/main" id="{F3E03EE4-9895-2189-C0F4-731DEAEDEEC4}"/>
              </a:ext>
            </a:extLst>
          </p:cNvPr>
          <p:cNvSpPr/>
          <p:nvPr userDrawn="1"/>
        </p:nvSpPr>
        <p:spPr>
          <a:xfrm>
            <a:off x="6247004"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F33A59C-0D28-D4BF-AAB5-2B02C8477242}"/>
              </a:ext>
            </a:extLst>
          </p:cNvPr>
          <p:cNvSpPr>
            <a:spLocks noGrp="1"/>
          </p:cNvSpPr>
          <p:nvPr>
            <p:ph idx="17"/>
          </p:nvPr>
        </p:nvSpPr>
        <p:spPr>
          <a:xfrm>
            <a:off x="6514523" y="3880516"/>
            <a:ext cx="2115845" cy="1626514"/>
          </a:xfrm>
        </p:spPr>
        <p:txBody>
          <a:bodyPr>
            <a:normAutofit/>
          </a:bodyPr>
          <a:lstStyle>
            <a:lvl1pPr marL="0" indent="0">
              <a:buNone/>
              <a:defRPr sz="14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3" name="Rectangle 12">
            <a:extLst>
              <a:ext uri="{FF2B5EF4-FFF2-40B4-BE49-F238E27FC236}">
                <a16:creationId xmlns:a16="http://schemas.microsoft.com/office/drawing/2014/main" id="{03821A79-DD96-416D-AAA7-5FD63EE2793F}"/>
              </a:ext>
            </a:extLst>
          </p:cNvPr>
          <p:cNvSpPr/>
          <p:nvPr userDrawn="1"/>
        </p:nvSpPr>
        <p:spPr>
          <a:xfrm>
            <a:off x="9189878"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EFA715AC-1FFE-548E-ABE1-8C4FDF77AD15}"/>
              </a:ext>
            </a:extLst>
          </p:cNvPr>
          <p:cNvSpPr>
            <a:spLocks noGrp="1"/>
          </p:cNvSpPr>
          <p:nvPr>
            <p:ph idx="19"/>
          </p:nvPr>
        </p:nvSpPr>
        <p:spPr>
          <a:xfrm>
            <a:off x="9457397" y="3880516"/>
            <a:ext cx="2115845" cy="1626514"/>
          </a:xfrm>
        </p:spPr>
        <p:txBody>
          <a:bodyPr>
            <a:normAutofit/>
          </a:bodyPr>
          <a:lstStyle>
            <a:lvl1pPr marL="0" indent="0">
              <a:buNone/>
              <a:defRPr sz="14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5" name="Text Placeholder 2">
            <a:extLst>
              <a:ext uri="{FF2B5EF4-FFF2-40B4-BE49-F238E27FC236}">
                <a16:creationId xmlns:a16="http://schemas.microsoft.com/office/drawing/2014/main" id="{CC1A8736-B729-7383-8BE1-2B13F02BCBC7}"/>
              </a:ext>
            </a:extLst>
          </p:cNvPr>
          <p:cNvSpPr>
            <a:spLocks noGrp="1"/>
          </p:cNvSpPr>
          <p:nvPr>
            <p:ph type="body" idx="20"/>
          </p:nvPr>
        </p:nvSpPr>
        <p:spPr>
          <a:xfrm>
            <a:off x="6514523" y="3083366"/>
            <a:ext cx="2112264" cy="709865"/>
          </a:xfrm>
        </p:spPr>
        <p:txBody>
          <a:bodyPr>
            <a:noAutofit/>
          </a:bodyPr>
          <a:lstStyle>
            <a:lvl1pPr marL="0" indent="0" algn="ctr">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44">
            <a:extLst>
              <a:ext uri="{FF2B5EF4-FFF2-40B4-BE49-F238E27FC236}">
                <a16:creationId xmlns:a16="http://schemas.microsoft.com/office/drawing/2014/main" id="{29669401-4BB7-C646-1F6D-D875922B4249}"/>
              </a:ext>
            </a:extLst>
          </p:cNvPr>
          <p:cNvSpPr>
            <a:spLocks noGrp="1"/>
          </p:cNvSpPr>
          <p:nvPr>
            <p:ph type="body" sz="quarter" idx="21"/>
          </p:nvPr>
        </p:nvSpPr>
        <p:spPr>
          <a:xfrm>
            <a:off x="9459187" y="3101977"/>
            <a:ext cx="2112264" cy="709865"/>
          </a:xfrm>
        </p:spPr>
        <p:txBody>
          <a:bodyPr>
            <a:noAutofit/>
          </a:bodyPr>
          <a:lstStyle>
            <a:lvl1pPr marL="0" indent="0" algn="ctr">
              <a:buFontTx/>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Click to edit Master text styles</a:t>
            </a:r>
          </a:p>
        </p:txBody>
      </p:sp>
      <p:sp>
        <p:nvSpPr>
          <p:cNvPr id="17" name="Picture Placeholder 2">
            <a:extLst>
              <a:ext uri="{FF2B5EF4-FFF2-40B4-BE49-F238E27FC236}">
                <a16:creationId xmlns:a16="http://schemas.microsoft.com/office/drawing/2014/main" id="{A182223D-C801-C9FC-3297-1DB55DC6E171}"/>
              </a:ext>
            </a:extLst>
          </p:cNvPr>
          <p:cNvSpPr>
            <a:spLocks noGrp="1"/>
          </p:cNvSpPr>
          <p:nvPr>
            <p:ph type="pic" sz="quarter" idx="22"/>
          </p:nvPr>
        </p:nvSpPr>
        <p:spPr>
          <a:xfrm>
            <a:off x="1238373" y="2092729"/>
            <a:ext cx="914400" cy="9144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18" name="Picture Placeholder 2">
            <a:extLst>
              <a:ext uri="{FF2B5EF4-FFF2-40B4-BE49-F238E27FC236}">
                <a16:creationId xmlns:a16="http://schemas.microsoft.com/office/drawing/2014/main" id="{C0E46ACF-9F5E-8610-E176-12981E15CD1D}"/>
              </a:ext>
            </a:extLst>
          </p:cNvPr>
          <p:cNvSpPr>
            <a:spLocks noGrp="1"/>
          </p:cNvSpPr>
          <p:nvPr>
            <p:ph type="pic" sz="quarter" idx="23"/>
          </p:nvPr>
        </p:nvSpPr>
        <p:spPr>
          <a:xfrm>
            <a:off x="4173901" y="2092729"/>
            <a:ext cx="914400" cy="9144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19" name="Picture Placeholder 2">
            <a:extLst>
              <a:ext uri="{FF2B5EF4-FFF2-40B4-BE49-F238E27FC236}">
                <a16:creationId xmlns:a16="http://schemas.microsoft.com/office/drawing/2014/main" id="{DAAE308A-D8AC-9E74-C35D-73E3EC23E54F}"/>
              </a:ext>
            </a:extLst>
          </p:cNvPr>
          <p:cNvSpPr>
            <a:spLocks noGrp="1"/>
          </p:cNvSpPr>
          <p:nvPr>
            <p:ph type="pic" sz="quarter" idx="24"/>
          </p:nvPr>
        </p:nvSpPr>
        <p:spPr>
          <a:xfrm>
            <a:off x="7113455" y="2092729"/>
            <a:ext cx="914400" cy="9144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20" name="Picture Placeholder 2">
            <a:extLst>
              <a:ext uri="{FF2B5EF4-FFF2-40B4-BE49-F238E27FC236}">
                <a16:creationId xmlns:a16="http://schemas.microsoft.com/office/drawing/2014/main" id="{7E049E49-3F7D-5ED2-27F9-800E9D825D20}"/>
              </a:ext>
            </a:extLst>
          </p:cNvPr>
          <p:cNvSpPr>
            <a:spLocks noGrp="1"/>
          </p:cNvSpPr>
          <p:nvPr>
            <p:ph type="pic" sz="quarter" idx="25"/>
          </p:nvPr>
        </p:nvSpPr>
        <p:spPr>
          <a:xfrm>
            <a:off x="10058119" y="2092729"/>
            <a:ext cx="914400" cy="9144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21" name="Text Placeholder 68">
            <a:extLst>
              <a:ext uri="{FF2B5EF4-FFF2-40B4-BE49-F238E27FC236}">
                <a16:creationId xmlns:a16="http://schemas.microsoft.com/office/drawing/2014/main" id="{215EADBD-63B2-4016-C23E-358FE991083F}"/>
              </a:ext>
            </a:extLst>
          </p:cNvPr>
          <p:cNvSpPr>
            <a:spLocks noGrp="1"/>
          </p:cNvSpPr>
          <p:nvPr>
            <p:ph type="body" sz="quarter" idx="26"/>
          </p:nvPr>
        </p:nvSpPr>
        <p:spPr>
          <a:xfrm>
            <a:off x="3573032" y="3084026"/>
            <a:ext cx="2116138" cy="733280"/>
          </a:xfrm>
        </p:spPr>
        <p:txBody>
          <a:bodyPr>
            <a:noAutofit/>
          </a:bodyPr>
          <a:lstStyle>
            <a:lvl1pPr marL="0" indent="0" algn="ctr">
              <a:buNone/>
              <a:defRPr sz="18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
        <p:nvSpPr>
          <p:cNvPr id="22" name="Text Placeholder 68">
            <a:extLst>
              <a:ext uri="{FF2B5EF4-FFF2-40B4-BE49-F238E27FC236}">
                <a16:creationId xmlns:a16="http://schemas.microsoft.com/office/drawing/2014/main" id="{AA4804E3-27F9-81AE-8009-55E692DCD021}"/>
              </a:ext>
            </a:extLst>
          </p:cNvPr>
          <p:cNvSpPr>
            <a:spLocks noGrp="1"/>
          </p:cNvSpPr>
          <p:nvPr>
            <p:ph type="body" sz="quarter" idx="27"/>
          </p:nvPr>
        </p:nvSpPr>
        <p:spPr>
          <a:xfrm>
            <a:off x="637504" y="3094414"/>
            <a:ext cx="2116138" cy="733280"/>
          </a:xfrm>
        </p:spPr>
        <p:txBody>
          <a:bodyPr>
            <a:noAutofit/>
          </a:bodyPr>
          <a:lstStyle>
            <a:lvl1pPr marL="0" indent="0" algn="ctr">
              <a:buNone/>
              <a:defRPr sz="18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
        <p:nvSpPr>
          <p:cNvPr id="23" name="Footer Placeholder 41">
            <a:extLst>
              <a:ext uri="{FF2B5EF4-FFF2-40B4-BE49-F238E27FC236}">
                <a16:creationId xmlns:a16="http://schemas.microsoft.com/office/drawing/2014/main" id="{F375F82B-FA81-08D2-3C2D-194FCB8A7E89}"/>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31" name="Text Placeholder 6">
            <a:extLst>
              <a:ext uri="{FF2B5EF4-FFF2-40B4-BE49-F238E27FC236}">
                <a16:creationId xmlns:a16="http://schemas.microsoft.com/office/drawing/2014/main" id="{4250DA4E-F172-8D91-C861-23F5C8747378}"/>
              </a:ext>
            </a:extLst>
          </p:cNvPr>
          <p:cNvSpPr>
            <a:spLocks noGrp="1"/>
          </p:cNvSpPr>
          <p:nvPr>
            <p:ph type="body" sz="quarter" idx="28"/>
          </p:nvPr>
        </p:nvSpPr>
        <p:spPr>
          <a:xfrm>
            <a:off x="363537" y="377825"/>
            <a:ext cx="11465661" cy="1417394"/>
          </a:xfrm>
        </p:spPr>
        <p:txBody>
          <a:bodyPr anchor="t">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pic>
        <p:nvPicPr>
          <p:cNvPr id="2" name="Picture 1" descr="A logo with a compass and text&#10;&#10;AI-generated content may be incorrect.">
            <a:extLst>
              <a:ext uri="{FF2B5EF4-FFF2-40B4-BE49-F238E27FC236}">
                <a16:creationId xmlns:a16="http://schemas.microsoft.com/office/drawing/2014/main" id="{093717BA-3A24-A42D-61A8-3C8BC54CBF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3" name="Graphic 2">
            <a:extLst>
              <a:ext uri="{FF2B5EF4-FFF2-40B4-BE49-F238E27FC236}">
                <a16:creationId xmlns:a16="http://schemas.microsoft.com/office/drawing/2014/main" id="{E6ED04D0-6B78-03BA-18F1-9052DACFBA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4015722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ackground Strip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E5C83A-1072-BEA9-4BAC-E0A3592D3C7A}"/>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rcRect/>
          <a:stretch/>
        </p:blipFill>
        <p:spPr>
          <a:xfrm>
            <a:off x="-344173" y="-124287"/>
            <a:ext cx="12412949" cy="6982284"/>
          </a:xfrm>
          <a:prstGeom prst="rect">
            <a:avLst/>
          </a:prstGeom>
        </p:spPr>
      </p:pic>
      <p:sp>
        <p:nvSpPr>
          <p:cNvPr id="12" name="Footer Placeholder 41">
            <a:extLst>
              <a:ext uri="{FF2B5EF4-FFF2-40B4-BE49-F238E27FC236}">
                <a16:creationId xmlns:a16="http://schemas.microsoft.com/office/drawing/2014/main" id="{EC9DDA90-FCB9-AEB6-84FE-54E022D4D4A0}"/>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3" name="Slide Number Placeholder 42">
            <a:extLst>
              <a:ext uri="{FF2B5EF4-FFF2-40B4-BE49-F238E27FC236}">
                <a16:creationId xmlns:a16="http://schemas.microsoft.com/office/drawing/2014/main" id="{AE5CCF9D-C03A-99FD-26E9-3ADA81032591}"/>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4" name="Text Placeholder 6">
            <a:extLst>
              <a:ext uri="{FF2B5EF4-FFF2-40B4-BE49-F238E27FC236}">
                <a16:creationId xmlns:a16="http://schemas.microsoft.com/office/drawing/2014/main" id="{E621632C-3268-0220-A7DB-D4D80A735B96}"/>
              </a:ext>
            </a:extLst>
          </p:cNvPr>
          <p:cNvSpPr>
            <a:spLocks noGrp="1"/>
          </p:cNvSpPr>
          <p:nvPr>
            <p:ph type="body" sz="quarter" idx="21"/>
          </p:nvPr>
        </p:nvSpPr>
        <p:spPr>
          <a:xfrm>
            <a:off x="363537" y="377825"/>
            <a:ext cx="11466398"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5" name="Text Placeholder 20">
            <a:extLst>
              <a:ext uri="{FF2B5EF4-FFF2-40B4-BE49-F238E27FC236}">
                <a16:creationId xmlns:a16="http://schemas.microsoft.com/office/drawing/2014/main" id="{16532B9B-1B9B-898F-DAA6-E24E1E81EC4D}"/>
              </a:ext>
            </a:extLst>
          </p:cNvPr>
          <p:cNvSpPr>
            <a:spLocks noGrp="1"/>
          </p:cNvSpPr>
          <p:nvPr>
            <p:ph type="body" sz="quarter" idx="14"/>
          </p:nvPr>
        </p:nvSpPr>
        <p:spPr>
          <a:xfrm>
            <a:off x="362801" y="1567165"/>
            <a:ext cx="11466398" cy="4347709"/>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6" name="Picture 5" descr="A logo with a compass and text&#10;&#10;AI-generated content may be incorrect.">
            <a:extLst>
              <a:ext uri="{FF2B5EF4-FFF2-40B4-BE49-F238E27FC236}">
                <a16:creationId xmlns:a16="http://schemas.microsoft.com/office/drawing/2014/main" id="{B3BEC08B-D894-A06C-3528-9C759CDAD1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9" name="Graphic 8">
            <a:extLst>
              <a:ext uri="{FF2B5EF4-FFF2-40B4-BE49-F238E27FC236}">
                <a16:creationId xmlns:a16="http://schemas.microsoft.com/office/drawing/2014/main" id="{84FA0534-42A0-A96C-030A-30A6591170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21820377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rizontal Photo Text Layou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08E14D-BC96-AA2E-C279-F09094C7C54C}"/>
              </a:ext>
            </a:extLst>
          </p:cNvPr>
          <p:cNvSpPr/>
          <p:nvPr/>
        </p:nvSpPr>
        <p:spPr>
          <a:xfrm rot="16200000">
            <a:off x="5988732" y="-3016296"/>
            <a:ext cx="228600" cy="1232948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5F13700-2A04-D578-2D62-1703A970BC5D}"/>
              </a:ext>
            </a:extLst>
          </p:cNvPr>
          <p:cNvSpPr/>
          <p:nvPr/>
        </p:nvSpPr>
        <p:spPr>
          <a:xfrm rot="16200000">
            <a:off x="10797273" y="1792245"/>
            <a:ext cx="228600" cy="2712399"/>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118903-E1E8-3D7D-8943-0EFDE722AAE3}"/>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rcRect t="34201" b="28529"/>
          <a:stretch/>
        </p:blipFill>
        <p:spPr>
          <a:xfrm>
            <a:off x="0" y="0"/>
            <a:ext cx="12192000" cy="3034145"/>
          </a:xfrm>
          <a:prstGeom prst="rect">
            <a:avLst/>
          </a:prstGeom>
        </p:spPr>
      </p:pic>
      <p:grpSp>
        <p:nvGrpSpPr>
          <p:cNvPr id="2" name="Group 1">
            <a:extLst>
              <a:ext uri="{FF2B5EF4-FFF2-40B4-BE49-F238E27FC236}">
                <a16:creationId xmlns:a16="http://schemas.microsoft.com/office/drawing/2014/main" id="{3D43C193-0E43-25DE-D83C-B431DFD0ED21}"/>
              </a:ext>
            </a:extLst>
          </p:cNvPr>
          <p:cNvGrpSpPr/>
          <p:nvPr userDrawn="1"/>
        </p:nvGrpSpPr>
        <p:grpSpPr>
          <a:xfrm>
            <a:off x="10093225" y="463232"/>
            <a:ext cx="1560925" cy="822960"/>
            <a:chOff x="10065074" y="463232"/>
            <a:chExt cx="1560925" cy="822960"/>
          </a:xfrm>
        </p:grpSpPr>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356" y="463232"/>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65074" y="604964"/>
              <a:ext cx="407619" cy="539496"/>
            </a:xfrm>
            <a:prstGeom prst="rect">
              <a:avLst/>
            </a:prstGeom>
          </p:spPr>
        </p:pic>
      </p:grpSp>
      <p:sp>
        <p:nvSpPr>
          <p:cNvPr id="27" name="Text Placeholder 6">
            <a:extLst>
              <a:ext uri="{FF2B5EF4-FFF2-40B4-BE49-F238E27FC236}">
                <a16:creationId xmlns:a16="http://schemas.microsoft.com/office/drawing/2014/main" id="{36139F96-73F6-59BD-FD5B-2763CA758F25}"/>
              </a:ext>
            </a:extLst>
          </p:cNvPr>
          <p:cNvSpPr>
            <a:spLocks noGrp="1"/>
          </p:cNvSpPr>
          <p:nvPr userDrawn="1">
            <p:ph type="body" sz="quarter" idx="28"/>
          </p:nvPr>
        </p:nvSpPr>
        <p:spPr>
          <a:xfrm>
            <a:off x="363538" y="377825"/>
            <a:ext cx="3729997" cy="15525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12" name="Rectangle 11">
            <a:extLst>
              <a:ext uri="{FF2B5EF4-FFF2-40B4-BE49-F238E27FC236}">
                <a16:creationId xmlns:a16="http://schemas.microsoft.com/office/drawing/2014/main" id="{65D1F39B-BC56-375B-ADAD-24CDAC0D357A}"/>
              </a:ext>
            </a:extLst>
          </p:cNvPr>
          <p:cNvSpPr/>
          <p:nvPr userDrawn="1"/>
        </p:nvSpPr>
        <p:spPr>
          <a:xfrm>
            <a:off x="9555373" y="3253797"/>
            <a:ext cx="2636628" cy="3604203"/>
          </a:xfrm>
          <a:prstGeom prst="rect">
            <a:avLst/>
          </a:pr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E936EEB-FC51-7C6B-AE10-4EE6EF498EF7}"/>
              </a:ext>
            </a:extLst>
          </p:cNvPr>
          <p:cNvSpPr>
            <a:spLocks noGrp="1"/>
          </p:cNvSpPr>
          <p:nvPr userDrawn="1">
            <p:ph type="body" sz="quarter" idx="29" hasCustomPrompt="1"/>
          </p:nvPr>
        </p:nvSpPr>
        <p:spPr>
          <a:xfrm>
            <a:off x="9913648" y="3429000"/>
            <a:ext cx="1995849" cy="3194050"/>
          </a:xfrm>
        </p:spPr>
        <p:txBody>
          <a:bodyPr anchor="ctr">
            <a:normAutofit/>
          </a:bodyPr>
          <a:lstStyle>
            <a:lvl1pPr marL="0" indent="0" algn="ctr">
              <a:buFontTx/>
              <a:buNone/>
              <a:defRPr sz="2400" i="1">
                <a:solidFill>
                  <a:schemeClr val="bg1"/>
                </a:solidFill>
                <a:latin typeface="Aptos ExtraBold" panose="020B00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insert quote or callout text”</a:t>
            </a:r>
          </a:p>
        </p:txBody>
      </p:sp>
      <p:sp>
        <p:nvSpPr>
          <p:cNvPr id="16" name="Footer Placeholder 41">
            <a:extLst>
              <a:ext uri="{FF2B5EF4-FFF2-40B4-BE49-F238E27FC236}">
                <a16:creationId xmlns:a16="http://schemas.microsoft.com/office/drawing/2014/main" id="{39DD083A-F7DF-4DFF-28B2-2A7F4B7FFA89}"/>
              </a:ext>
            </a:extLst>
          </p:cNvPr>
          <p:cNvSpPr>
            <a:spLocks noGrp="1"/>
          </p:cNvSpPr>
          <p:nvPr userDrawn="1">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Readiness Review   | </a:t>
            </a:r>
          </a:p>
        </p:txBody>
      </p:sp>
      <p:sp>
        <p:nvSpPr>
          <p:cNvPr id="18" name="Slide Number Placeholder 42">
            <a:extLst>
              <a:ext uri="{FF2B5EF4-FFF2-40B4-BE49-F238E27FC236}">
                <a16:creationId xmlns:a16="http://schemas.microsoft.com/office/drawing/2014/main" id="{9A4B8624-DA7E-3914-0A92-A1955561D0E7}"/>
              </a:ext>
            </a:extLst>
          </p:cNvPr>
          <p:cNvSpPr>
            <a:spLocks noGrp="1"/>
          </p:cNvSpPr>
          <p:nvPr userDrawn="1">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21" name="Text Placeholder 20">
            <a:extLst>
              <a:ext uri="{FF2B5EF4-FFF2-40B4-BE49-F238E27FC236}">
                <a16:creationId xmlns:a16="http://schemas.microsoft.com/office/drawing/2014/main" id="{ADC4F220-7CFC-D598-87B1-E26800693CF2}"/>
              </a:ext>
            </a:extLst>
          </p:cNvPr>
          <p:cNvSpPr>
            <a:spLocks noGrp="1"/>
          </p:cNvSpPr>
          <p:nvPr userDrawn="1">
            <p:ph type="body" sz="quarter" idx="20" hasCustomPrompt="1"/>
          </p:nvPr>
        </p:nvSpPr>
        <p:spPr>
          <a:xfrm>
            <a:off x="370546" y="3429000"/>
            <a:ext cx="8902323" cy="2796309"/>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spTree>
    <p:extLst>
      <p:ext uri="{BB962C8B-B14F-4D97-AF65-F5344CB8AC3E}">
        <p14:creationId xmlns:p14="http://schemas.microsoft.com/office/powerpoint/2010/main" val="4171272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orizontal Photo Text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118903-E1E8-3D7D-8943-0EFDE722AAE3}"/>
              </a:ext>
            </a:extLst>
          </p:cNvPr>
          <p:cNvPicPr>
            <a:picLocks noChangeAspect="1"/>
          </p:cNvPicPr>
          <p:nvPr userDrawn="1"/>
        </p:nvPicPr>
        <p:blipFill>
          <a:blip r:embed="rId2">
            <a:extLst>
              <a:ext uri="{28A0092B-C50C-407E-A947-70E740481C1C}">
                <a14:useLocalDpi xmlns:a14="http://schemas.microsoft.com/office/drawing/2010/main" val="0"/>
              </a:ext>
            </a:extLst>
          </a:blip>
          <a:srcRect t="39332" b="16430"/>
          <a:stretch/>
        </p:blipFill>
        <p:spPr>
          <a:xfrm>
            <a:off x="0" y="0"/>
            <a:ext cx="12192000" cy="3034145"/>
          </a:xfrm>
          <a:prstGeom prst="rect">
            <a:avLst/>
          </a:prstGeom>
        </p:spPr>
      </p:pic>
      <p:sp>
        <p:nvSpPr>
          <p:cNvPr id="29" name="Rectangle 28">
            <a:extLst>
              <a:ext uri="{FF2B5EF4-FFF2-40B4-BE49-F238E27FC236}">
                <a16:creationId xmlns:a16="http://schemas.microsoft.com/office/drawing/2014/main" id="{DF08E14D-BC96-AA2E-C279-F09094C7C54C}"/>
              </a:ext>
            </a:extLst>
          </p:cNvPr>
          <p:cNvSpPr/>
          <p:nvPr/>
        </p:nvSpPr>
        <p:spPr>
          <a:xfrm rot="16200000">
            <a:off x="3826268" y="-1495759"/>
            <a:ext cx="4553527" cy="1232948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6">
            <a:extLst>
              <a:ext uri="{FF2B5EF4-FFF2-40B4-BE49-F238E27FC236}">
                <a16:creationId xmlns:a16="http://schemas.microsoft.com/office/drawing/2014/main" id="{36139F96-73F6-59BD-FD5B-2763CA758F25}"/>
              </a:ext>
            </a:extLst>
          </p:cNvPr>
          <p:cNvSpPr>
            <a:spLocks noGrp="1"/>
          </p:cNvSpPr>
          <p:nvPr userDrawn="1">
            <p:ph type="body" sz="quarter" idx="28"/>
          </p:nvPr>
        </p:nvSpPr>
        <p:spPr>
          <a:xfrm>
            <a:off x="370546" y="2647853"/>
            <a:ext cx="11437019" cy="394858"/>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FFFFF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16" name="Footer Placeholder 41">
            <a:extLst>
              <a:ext uri="{FF2B5EF4-FFF2-40B4-BE49-F238E27FC236}">
                <a16:creationId xmlns:a16="http://schemas.microsoft.com/office/drawing/2014/main" id="{39DD083A-F7DF-4DFF-28B2-2A7F4B7FFA89}"/>
              </a:ext>
            </a:extLst>
          </p:cNvPr>
          <p:cNvSpPr>
            <a:spLocks noGrp="1"/>
          </p:cNvSpPr>
          <p:nvPr userDrawn="1">
            <p:ph type="ftr" sz="quarter" idx="11"/>
          </p:nvPr>
        </p:nvSpPr>
        <p:spPr>
          <a:xfrm>
            <a:off x="362801" y="6373768"/>
            <a:ext cx="4525393" cy="365125"/>
          </a:xfrm>
          <a:prstGeom prst="rect">
            <a:avLst/>
          </a:prstGeom>
        </p:spPr>
        <p:txBody>
          <a:bodyPr/>
          <a:lstStyle>
            <a:lvl1pPr>
              <a:defRPr>
                <a:solidFill>
                  <a:srgbClr val="FFFFFF"/>
                </a:solidFill>
              </a:defRPr>
            </a:lvl1pPr>
          </a:lstStyle>
          <a:p>
            <a:r>
              <a:rPr lang="en-US" sz="1000"/>
              <a:t>Northeast Florida Regional Council Military Installation Readiness Review   | </a:t>
            </a:r>
          </a:p>
        </p:txBody>
      </p:sp>
      <p:sp>
        <p:nvSpPr>
          <p:cNvPr id="18" name="Slide Number Placeholder 42">
            <a:extLst>
              <a:ext uri="{FF2B5EF4-FFF2-40B4-BE49-F238E27FC236}">
                <a16:creationId xmlns:a16="http://schemas.microsoft.com/office/drawing/2014/main" id="{9A4B8624-DA7E-3914-0A92-A1955561D0E7}"/>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rgbClr val="FFFFFF"/>
                </a:solidFill>
              </a:defRPr>
            </a:lvl1pPr>
          </a:lstStyle>
          <a:p>
            <a:fld id="{19159528-E3FA-4C83-B37A-E108A09EE262}" type="slidenum">
              <a:rPr lang="en-US" sz="1000" smtClean="0"/>
              <a:pPr/>
              <a:t>‹#›</a:t>
            </a:fld>
            <a:endParaRPr lang="en-US" sz="1000"/>
          </a:p>
        </p:txBody>
      </p:sp>
      <p:sp>
        <p:nvSpPr>
          <p:cNvPr id="21" name="Text Placeholder 20">
            <a:extLst>
              <a:ext uri="{FF2B5EF4-FFF2-40B4-BE49-F238E27FC236}">
                <a16:creationId xmlns:a16="http://schemas.microsoft.com/office/drawing/2014/main" id="{ADC4F220-7CFC-D598-87B1-E26800693CF2}"/>
              </a:ext>
            </a:extLst>
          </p:cNvPr>
          <p:cNvSpPr>
            <a:spLocks noGrp="1"/>
          </p:cNvSpPr>
          <p:nvPr userDrawn="1">
            <p:ph type="body" sz="quarter" idx="20" hasCustomPrompt="1"/>
          </p:nvPr>
        </p:nvSpPr>
        <p:spPr>
          <a:xfrm>
            <a:off x="370544" y="3236674"/>
            <a:ext cx="5486400" cy="2623376"/>
          </a:xfrm>
          <a:noFill/>
        </p:spPr>
        <p:txBody>
          <a:bodyPr wrap="square" rtlCol="0">
            <a:noAutofit/>
          </a:bodyPr>
          <a:lstStyle>
            <a:lvl1pPr>
              <a:defRPr lang="en-US" sz="2400" b="0" i="0" u="none" strike="noStrike" baseline="14000" dirty="0" smtClean="0">
                <a:solidFill>
                  <a:srgbClr val="FFFFFF"/>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sp>
        <p:nvSpPr>
          <p:cNvPr id="4" name="Text Placeholder 20">
            <a:extLst>
              <a:ext uri="{FF2B5EF4-FFF2-40B4-BE49-F238E27FC236}">
                <a16:creationId xmlns:a16="http://schemas.microsoft.com/office/drawing/2014/main" id="{AFCB6AFE-A1C2-6E6F-9323-4ECA17D19E45}"/>
              </a:ext>
            </a:extLst>
          </p:cNvPr>
          <p:cNvSpPr>
            <a:spLocks noGrp="1"/>
          </p:cNvSpPr>
          <p:nvPr>
            <p:ph type="body" sz="quarter" idx="30" hasCustomPrompt="1"/>
          </p:nvPr>
        </p:nvSpPr>
        <p:spPr>
          <a:xfrm>
            <a:off x="6321165" y="3227438"/>
            <a:ext cx="5486400" cy="2623376"/>
          </a:xfrm>
          <a:noFill/>
        </p:spPr>
        <p:txBody>
          <a:bodyPr wrap="square" rtlCol="0">
            <a:noAutofit/>
          </a:bodyPr>
          <a:lstStyle>
            <a:lvl1pPr>
              <a:defRPr lang="en-US" sz="2400" b="0" i="0" u="none" strike="noStrike" baseline="14000" dirty="0" smtClean="0">
                <a:solidFill>
                  <a:srgbClr val="FFFFFF"/>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pic>
        <p:nvPicPr>
          <p:cNvPr id="9" name="Picture 8" descr="A logo with a compass and text&#10;&#10;AI-generated content may be incorrect.">
            <a:extLst>
              <a:ext uri="{FF2B5EF4-FFF2-40B4-BE49-F238E27FC236}">
                <a16:creationId xmlns:a16="http://schemas.microsoft.com/office/drawing/2014/main" id="{97E57D48-14E2-6BA3-077A-A9E27CD64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10" name="Graphic 9">
            <a:extLst>
              <a:ext uri="{FF2B5EF4-FFF2-40B4-BE49-F238E27FC236}">
                <a16:creationId xmlns:a16="http://schemas.microsoft.com/office/drawing/2014/main" id="{F91FF391-A5BD-A623-57B9-EC300875A7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68274" y="6057665"/>
            <a:ext cx="407619" cy="539496"/>
          </a:xfrm>
          <a:prstGeom prst="rect">
            <a:avLst/>
          </a:prstGeom>
        </p:spPr>
      </p:pic>
      <p:cxnSp>
        <p:nvCxnSpPr>
          <p:cNvPr id="13" name="Straight Connector 12">
            <a:extLst>
              <a:ext uri="{FF2B5EF4-FFF2-40B4-BE49-F238E27FC236}">
                <a16:creationId xmlns:a16="http://schemas.microsoft.com/office/drawing/2014/main" id="{CE806679-246C-F59A-4C06-7AA4273CAEA0}"/>
              </a:ext>
            </a:extLst>
          </p:cNvPr>
          <p:cNvCxnSpPr/>
          <p:nvPr userDrawn="1"/>
        </p:nvCxnSpPr>
        <p:spPr>
          <a:xfrm>
            <a:off x="6096000" y="3227438"/>
            <a:ext cx="0" cy="2623376"/>
          </a:xfrm>
          <a:prstGeom prst="line">
            <a:avLst/>
          </a:prstGeom>
          <a:ln w="28575">
            <a:solidFill>
              <a:srgbClr val="012E4F"/>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E54439E5-CEE8-3363-20CA-D4C7371FB3C9}"/>
              </a:ext>
            </a:extLst>
          </p:cNvPr>
          <p:cNvSpPr/>
          <p:nvPr userDrawn="1"/>
        </p:nvSpPr>
        <p:spPr>
          <a:xfrm rot="16200000">
            <a:off x="6002829" y="-3868263"/>
            <a:ext cx="150482" cy="12398188"/>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882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age Color Band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47529-BDFB-00EC-7695-3F32B6E55387}"/>
              </a:ext>
            </a:extLst>
          </p:cNvPr>
          <p:cNvSpPr/>
          <p:nvPr userDrawn="1"/>
        </p:nvSpPr>
        <p:spPr>
          <a:xfrm>
            <a:off x="0" y="0"/>
            <a:ext cx="12192000" cy="685800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A8AED2-4109-E6FD-9D88-62B5EEBD092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344175" y="-124287"/>
            <a:ext cx="12412953" cy="6982285"/>
          </a:xfrm>
          <a:prstGeom prst="rect">
            <a:avLst/>
          </a:prstGeom>
        </p:spPr>
      </p:pic>
      <p:pic>
        <p:nvPicPr>
          <p:cNvPr id="9" name="Graphic 8">
            <a:extLst>
              <a:ext uri="{FF2B5EF4-FFF2-40B4-BE49-F238E27FC236}">
                <a16:creationId xmlns:a16="http://schemas.microsoft.com/office/drawing/2014/main" id="{1F0A2382-C3A2-84C4-BDE8-A8969EF10E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2533" y="6055951"/>
            <a:ext cx="419100" cy="542925"/>
          </a:xfrm>
          <a:prstGeom prst="rect">
            <a:avLst/>
          </a:prstGeom>
        </p:spPr>
      </p:pic>
      <p:pic>
        <p:nvPicPr>
          <p:cNvPr id="2" name="Picture 1" descr="A logo with a compass and text&#10;&#10;AI-generated content may be incorrect.">
            <a:extLst>
              <a:ext uri="{FF2B5EF4-FFF2-40B4-BE49-F238E27FC236}">
                <a16:creationId xmlns:a16="http://schemas.microsoft.com/office/drawing/2014/main" id="{A731E139-CAD7-6DF3-BAAD-81A4302E88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sp>
        <p:nvSpPr>
          <p:cNvPr id="10" name="Text Placeholder 10">
            <a:extLst>
              <a:ext uri="{FF2B5EF4-FFF2-40B4-BE49-F238E27FC236}">
                <a16:creationId xmlns:a16="http://schemas.microsoft.com/office/drawing/2014/main" id="{0A03EDA9-81C4-9C21-7505-C9B81C206917}"/>
              </a:ext>
            </a:extLst>
          </p:cNvPr>
          <p:cNvSpPr>
            <a:spLocks noGrp="1"/>
          </p:cNvSpPr>
          <p:nvPr>
            <p:ph type="body" sz="quarter" idx="10"/>
          </p:nvPr>
        </p:nvSpPr>
        <p:spPr>
          <a:xfrm>
            <a:off x="363539" y="404590"/>
            <a:ext cx="4397815" cy="1828537"/>
          </a:xfrm>
        </p:spPr>
        <p:txBody>
          <a:bodyPr tIns="0">
            <a:noAutofit/>
          </a:bodyPr>
          <a:lstStyle>
            <a:lvl1pPr marL="0" indent="0" algn="l" defTabSz="914400" rtl="0" eaLnBrk="1" latinLnBrk="0" hangingPunct="1">
              <a:lnSpc>
                <a:spcPct val="100000"/>
              </a:lnSpc>
              <a:spcBef>
                <a:spcPts val="0"/>
              </a:spcBef>
              <a:buFontTx/>
              <a:buNone/>
              <a:defRPr lang="en-US" sz="6000" b="1" kern="1200" dirty="0" smtClean="0">
                <a:solidFill>
                  <a:srgbClr val="FFFFFF"/>
                </a:solidFill>
                <a:latin typeface="+mn-lt"/>
                <a:ea typeface="+mn-ea"/>
                <a:cs typeface="+mn-cs"/>
              </a:defRPr>
            </a:lvl1pPr>
          </a:lstStyle>
          <a:p>
            <a:pPr lvl="0"/>
            <a:r>
              <a:rPr lang="en-US"/>
              <a:t>Click to edit Master text</a:t>
            </a:r>
          </a:p>
        </p:txBody>
      </p:sp>
      <p:sp>
        <p:nvSpPr>
          <p:cNvPr id="11" name="Text Placeholder 13">
            <a:extLst>
              <a:ext uri="{FF2B5EF4-FFF2-40B4-BE49-F238E27FC236}">
                <a16:creationId xmlns:a16="http://schemas.microsoft.com/office/drawing/2014/main" id="{AF30115F-1659-834F-00F8-D94F5A161FA9}"/>
              </a:ext>
            </a:extLst>
          </p:cNvPr>
          <p:cNvSpPr>
            <a:spLocks noGrp="1"/>
          </p:cNvSpPr>
          <p:nvPr>
            <p:ph type="body" sz="quarter" idx="11"/>
          </p:nvPr>
        </p:nvSpPr>
        <p:spPr>
          <a:xfrm>
            <a:off x="363538" y="2519086"/>
            <a:ext cx="3526959" cy="98648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dirty="0" smtClean="0">
                <a:solidFill>
                  <a:srgbClr val="FFFFFF"/>
                </a:solidFill>
                <a:latin typeface="+mn-lt"/>
                <a:ea typeface="+mn-ea"/>
                <a:cs typeface="+mn-cs"/>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876808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age Image Ban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2DEB63-5331-F1B2-1B51-BC2E1DAE8BEE}"/>
              </a:ext>
            </a:extLst>
          </p:cNvPr>
          <p:cNvSpPr/>
          <p:nvPr userDrawn="1"/>
        </p:nvSpPr>
        <p:spPr>
          <a:xfrm>
            <a:off x="0" y="0"/>
            <a:ext cx="12192000" cy="685800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7FA7992-F052-1E56-097D-A6D5F1F22F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4175" y="-124287"/>
            <a:ext cx="12412953" cy="6982285"/>
          </a:xfrm>
          <a:prstGeom prst="rect">
            <a:avLst/>
          </a:prstGeom>
        </p:spPr>
      </p:pic>
      <p:pic>
        <p:nvPicPr>
          <p:cNvPr id="9" name="Graphic 8">
            <a:extLst>
              <a:ext uri="{FF2B5EF4-FFF2-40B4-BE49-F238E27FC236}">
                <a16:creationId xmlns:a16="http://schemas.microsoft.com/office/drawing/2014/main" id="{1F0A2382-C3A2-84C4-BDE8-A8969EF10E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2533" y="6055951"/>
            <a:ext cx="419100" cy="542925"/>
          </a:xfrm>
          <a:prstGeom prst="rect">
            <a:avLst/>
          </a:prstGeom>
        </p:spPr>
      </p:pic>
      <p:sp>
        <p:nvSpPr>
          <p:cNvPr id="5" name="Text Placeholder 10">
            <a:extLst>
              <a:ext uri="{FF2B5EF4-FFF2-40B4-BE49-F238E27FC236}">
                <a16:creationId xmlns:a16="http://schemas.microsoft.com/office/drawing/2014/main" id="{B9CD4586-FDE6-83C4-02B8-C4CF73783F50}"/>
              </a:ext>
            </a:extLst>
          </p:cNvPr>
          <p:cNvSpPr>
            <a:spLocks noGrp="1"/>
          </p:cNvSpPr>
          <p:nvPr>
            <p:ph type="body" sz="quarter" idx="10"/>
          </p:nvPr>
        </p:nvSpPr>
        <p:spPr>
          <a:xfrm>
            <a:off x="363539" y="404590"/>
            <a:ext cx="4397815" cy="1828537"/>
          </a:xfrm>
        </p:spPr>
        <p:txBody>
          <a:bodyPr tIns="0">
            <a:noAutofit/>
          </a:bodyPr>
          <a:lstStyle>
            <a:lvl1pPr marL="0" indent="0" algn="l" defTabSz="914400" rtl="0" eaLnBrk="1" latinLnBrk="0" hangingPunct="1">
              <a:lnSpc>
                <a:spcPct val="100000"/>
              </a:lnSpc>
              <a:spcBef>
                <a:spcPts val="0"/>
              </a:spcBef>
              <a:buFontTx/>
              <a:buNone/>
              <a:defRPr lang="en-US" sz="6000" b="1" kern="1200" dirty="0" smtClean="0">
                <a:solidFill>
                  <a:srgbClr val="FFFFFF"/>
                </a:solidFill>
                <a:latin typeface="+mn-lt"/>
                <a:ea typeface="+mn-ea"/>
                <a:cs typeface="+mn-cs"/>
              </a:defRPr>
            </a:lvl1pPr>
          </a:lstStyle>
          <a:p>
            <a:pPr lvl="0"/>
            <a:r>
              <a:rPr lang="en-US"/>
              <a:t>Click to edit Master text</a:t>
            </a:r>
          </a:p>
        </p:txBody>
      </p:sp>
      <p:sp>
        <p:nvSpPr>
          <p:cNvPr id="6" name="Text Placeholder 13">
            <a:extLst>
              <a:ext uri="{FF2B5EF4-FFF2-40B4-BE49-F238E27FC236}">
                <a16:creationId xmlns:a16="http://schemas.microsoft.com/office/drawing/2014/main" id="{C9A829A1-A722-FD6C-F855-33905EF6E6B1}"/>
              </a:ext>
            </a:extLst>
          </p:cNvPr>
          <p:cNvSpPr>
            <a:spLocks noGrp="1"/>
          </p:cNvSpPr>
          <p:nvPr>
            <p:ph type="body" sz="quarter" idx="11"/>
          </p:nvPr>
        </p:nvSpPr>
        <p:spPr>
          <a:xfrm>
            <a:off x="363538" y="2519086"/>
            <a:ext cx="3526959" cy="98648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dirty="0" smtClean="0">
                <a:solidFill>
                  <a:srgbClr val="FFFFFF"/>
                </a:solidFill>
                <a:latin typeface="+mn-lt"/>
                <a:ea typeface="+mn-ea"/>
                <a:cs typeface="+mn-cs"/>
              </a:defRPr>
            </a:lvl1pPr>
            <a:lvl2pPr marL="457200" indent="0">
              <a:buNone/>
              <a:defRPr/>
            </a:lvl2pPr>
          </a:lstStyle>
          <a:p>
            <a:pPr lvl="0"/>
            <a:r>
              <a:rPr lang="en-US"/>
              <a:t>Click to edit Master text styles</a:t>
            </a:r>
          </a:p>
        </p:txBody>
      </p:sp>
      <p:pic>
        <p:nvPicPr>
          <p:cNvPr id="3" name="Picture 2" descr="A logo with a compass and text&#10;&#10;AI-generated content may be incorrect.">
            <a:extLst>
              <a:ext uri="{FF2B5EF4-FFF2-40B4-BE49-F238E27FC236}">
                <a16:creationId xmlns:a16="http://schemas.microsoft.com/office/drawing/2014/main" id="{E096E6A2-8D5F-915F-AA7F-453F647374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spTree>
    <p:extLst>
      <p:ext uri="{BB962C8B-B14F-4D97-AF65-F5344CB8AC3E}">
        <p14:creationId xmlns:p14="http://schemas.microsoft.com/office/powerpoint/2010/main" val="1178121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FRC Sidebar 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139F2A-A131-5D49-B60E-BD63D8C9E81E}"/>
              </a:ext>
            </a:extLst>
          </p:cNvPr>
          <p:cNvSpPr/>
          <p:nvPr userDrawn="1"/>
        </p:nvSpPr>
        <p:spPr>
          <a:xfrm>
            <a:off x="-1" y="-124287"/>
            <a:ext cx="2808119" cy="7119891"/>
          </a:xfrm>
          <a:prstGeom prst="rect">
            <a:avLst/>
          </a:pr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AB7F25F-D8D7-58F7-66BC-AA733314B714}"/>
              </a:ext>
            </a:extLst>
          </p:cNvPr>
          <p:cNvGrpSpPr/>
          <p:nvPr userDrawn="1"/>
        </p:nvGrpSpPr>
        <p:grpSpPr>
          <a:xfrm>
            <a:off x="2766690" y="-124287"/>
            <a:ext cx="228600" cy="7119891"/>
            <a:chOff x="7048870" y="-124287"/>
            <a:chExt cx="228600" cy="7119891"/>
          </a:xfrm>
        </p:grpSpPr>
        <p:sp>
          <p:nvSpPr>
            <p:cNvPr id="12" name="Rectangle 11">
              <a:extLst>
                <a:ext uri="{FF2B5EF4-FFF2-40B4-BE49-F238E27FC236}">
                  <a16:creationId xmlns:a16="http://schemas.microsoft.com/office/drawing/2014/main" id="{C49B0627-D208-C1DE-B6FE-3410A16B9BDF}"/>
                </a:ext>
              </a:extLst>
            </p:cNvPr>
            <p:cNvSpPr/>
            <p:nvPr/>
          </p:nvSpPr>
          <p:spPr>
            <a:xfrm>
              <a:off x="7048870" y="-124287"/>
              <a:ext cx="228600" cy="7119891"/>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6D120D-2762-C29F-4C51-B78DD3A61E60}"/>
                </a:ext>
              </a:extLst>
            </p:cNvPr>
            <p:cNvSpPr/>
            <p:nvPr/>
          </p:nvSpPr>
          <p:spPr>
            <a:xfrm>
              <a:off x="7048870" y="5558880"/>
              <a:ext cx="228600" cy="1436724"/>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ooter Placeholder 41">
            <a:extLst>
              <a:ext uri="{FF2B5EF4-FFF2-40B4-BE49-F238E27FC236}">
                <a16:creationId xmlns:a16="http://schemas.microsoft.com/office/drawing/2014/main" id="{D4BE0125-FBC2-75EC-7622-323D981C4E1B}"/>
              </a:ext>
            </a:extLst>
          </p:cNvPr>
          <p:cNvSpPr>
            <a:spLocks noGrp="1"/>
          </p:cNvSpPr>
          <p:nvPr>
            <p:ph type="ftr" sz="quarter" idx="11"/>
          </p:nvPr>
        </p:nvSpPr>
        <p:spPr>
          <a:xfrm>
            <a:off x="3277024"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6" name="Slide Number Placeholder 42">
            <a:extLst>
              <a:ext uri="{FF2B5EF4-FFF2-40B4-BE49-F238E27FC236}">
                <a16:creationId xmlns:a16="http://schemas.microsoft.com/office/drawing/2014/main" id="{4DD2F394-29B9-137C-E43B-AABD58C0BBF4}"/>
              </a:ext>
            </a:extLst>
          </p:cNvPr>
          <p:cNvSpPr>
            <a:spLocks noGrp="1"/>
          </p:cNvSpPr>
          <p:nvPr>
            <p:ph type="sldNum" sz="quarter" idx="12"/>
          </p:nvPr>
        </p:nvSpPr>
        <p:spPr>
          <a:xfrm>
            <a:off x="7462012"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19" name="Text Placeholder 17">
            <a:extLst>
              <a:ext uri="{FF2B5EF4-FFF2-40B4-BE49-F238E27FC236}">
                <a16:creationId xmlns:a16="http://schemas.microsoft.com/office/drawing/2014/main" id="{1EEAE428-A2B9-6CBE-D2FD-92BD6351D121}"/>
              </a:ext>
            </a:extLst>
          </p:cNvPr>
          <p:cNvSpPr>
            <a:spLocks noGrp="1"/>
          </p:cNvSpPr>
          <p:nvPr>
            <p:ph type="body" sz="quarter" idx="13"/>
          </p:nvPr>
        </p:nvSpPr>
        <p:spPr>
          <a:xfrm>
            <a:off x="341227" y="791325"/>
            <a:ext cx="2125662" cy="2161568"/>
          </a:xfrm>
        </p:spPr>
        <p:txBody>
          <a:bodyPr>
            <a:normAutofit/>
          </a:bodyPr>
          <a:lstStyle>
            <a:lvl1pPr marL="0" indent="0" algn="l" defTabSz="914400" rtl="0" eaLnBrk="1" latinLnBrk="0" hangingPunct="1">
              <a:lnSpc>
                <a:spcPct val="90000"/>
              </a:lnSpc>
              <a:spcBef>
                <a:spcPts val="1000"/>
              </a:spcBef>
              <a:buFontTx/>
              <a:buNone/>
              <a:defRPr lang="en-US" sz="2800" b="1" kern="1200" dirty="0">
                <a:solidFill>
                  <a:schemeClr val="bg1"/>
                </a:solidFill>
                <a:latin typeface="+mn-lt"/>
                <a:ea typeface="+mn-ea"/>
                <a:cs typeface="+mn-cs"/>
              </a:defRPr>
            </a:lvl1pPr>
            <a:lvl2pPr marL="457200" indent="0">
              <a:buFontTx/>
              <a:buNone/>
              <a:defRPr b="1">
                <a:solidFill>
                  <a:schemeClr val="bg1"/>
                </a:solidFill>
              </a:defRPr>
            </a:lvl2pPr>
            <a:lvl3pPr marL="914400" indent="0">
              <a:buFontTx/>
              <a:buNone/>
              <a:defRPr b="1">
                <a:solidFill>
                  <a:schemeClr val="bg1"/>
                </a:solidFill>
              </a:defRPr>
            </a:lvl3pPr>
            <a:lvl4pPr marL="1371600" indent="0">
              <a:buFontTx/>
              <a:buNone/>
              <a:defRPr b="1">
                <a:solidFill>
                  <a:schemeClr val="bg1"/>
                </a:solidFill>
              </a:defRPr>
            </a:lvl4pPr>
            <a:lvl5pPr marL="1828800" indent="0">
              <a:buFontTx/>
              <a:buNone/>
              <a:defRPr b="1">
                <a:solidFill>
                  <a:schemeClr val="bg1"/>
                </a:solidFill>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5F81AE5-C0E2-B2E5-D392-BD79387BA95A}"/>
              </a:ext>
            </a:extLst>
          </p:cNvPr>
          <p:cNvSpPr>
            <a:spLocks noGrp="1"/>
          </p:cNvSpPr>
          <p:nvPr>
            <p:ph type="body" sz="quarter" idx="14"/>
          </p:nvPr>
        </p:nvSpPr>
        <p:spPr>
          <a:xfrm>
            <a:off x="3277024" y="802525"/>
            <a:ext cx="4094106" cy="511235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20">
            <a:extLst>
              <a:ext uri="{FF2B5EF4-FFF2-40B4-BE49-F238E27FC236}">
                <a16:creationId xmlns:a16="http://schemas.microsoft.com/office/drawing/2014/main" id="{4C398331-649C-6100-DE06-CE42DB289D18}"/>
              </a:ext>
            </a:extLst>
          </p:cNvPr>
          <p:cNvSpPr>
            <a:spLocks noGrp="1"/>
          </p:cNvSpPr>
          <p:nvPr>
            <p:ph type="body" sz="quarter" idx="15"/>
          </p:nvPr>
        </p:nvSpPr>
        <p:spPr>
          <a:xfrm>
            <a:off x="7756667" y="803583"/>
            <a:ext cx="4094106" cy="511235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 name="Picture 1" descr="A logo with a compass and text&#10;&#10;AI-generated content may be incorrect.">
            <a:extLst>
              <a:ext uri="{FF2B5EF4-FFF2-40B4-BE49-F238E27FC236}">
                <a16:creationId xmlns:a16="http://schemas.microsoft.com/office/drawing/2014/main" id="{4979EB54-05A0-BFF3-7990-F9F423309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3" name="Graphic 2">
            <a:extLst>
              <a:ext uri="{FF2B5EF4-FFF2-40B4-BE49-F238E27FC236}">
                <a16:creationId xmlns:a16="http://schemas.microsoft.com/office/drawing/2014/main" id="{96DEC9CE-42AF-24A8-996C-639029A64A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747310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FRC Four Photo Grid">
    <p:spTree>
      <p:nvGrpSpPr>
        <p:cNvPr id="1" name=""/>
        <p:cNvGrpSpPr/>
        <p:nvPr/>
      </p:nvGrpSpPr>
      <p:grpSpPr>
        <a:xfrm>
          <a:off x="0" y="0"/>
          <a:ext cx="0" cy="0"/>
          <a:chOff x="0" y="0"/>
          <a:chExt cx="0" cy="0"/>
        </a:xfrm>
      </p:grpSpPr>
      <p:sp>
        <p:nvSpPr>
          <p:cNvPr id="14" name="Footer Placeholder 41">
            <a:extLst>
              <a:ext uri="{FF2B5EF4-FFF2-40B4-BE49-F238E27FC236}">
                <a16:creationId xmlns:a16="http://schemas.microsoft.com/office/drawing/2014/main" id="{9D76F89F-7121-731D-3933-3BE24DD7ECEF}"/>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5" name="Slide Number Placeholder 42">
            <a:extLst>
              <a:ext uri="{FF2B5EF4-FFF2-40B4-BE49-F238E27FC236}">
                <a16:creationId xmlns:a16="http://schemas.microsoft.com/office/drawing/2014/main" id="{B4CEFD45-60F8-1F6A-49E4-CDCA4686AFCC}"/>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17" name="Text Placeholder 18">
            <a:extLst>
              <a:ext uri="{FF2B5EF4-FFF2-40B4-BE49-F238E27FC236}">
                <a16:creationId xmlns:a16="http://schemas.microsoft.com/office/drawing/2014/main" id="{1638E268-4B6F-17A4-8095-94562375F83A}"/>
              </a:ext>
            </a:extLst>
          </p:cNvPr>
          <p:cNvSpPr>
            <a:spLocks noGrp="1"/>
          </p:cNvSpPr>
          <p:nvPr>
            <p:ph type="body" sz="quarter" idx="14"/>
          </p:nvPr>
        </p:nvSpPr>
        <p:spPr>
          <a:xfrm>
            <a:off x="362803" y="1706563"/>
            <a:ext cx="4010025" cy="759247"/>
          </a:xfrm>
          <a:noFill/>
        </p:spPr>
        <p:txBody>
          <a:bodyPr wrap="square" rtlCol="0">
            <a:noAutofit/>
          </a:bodyPr>
          <a:lstStyle>
            <a:lvl1pPr>
              <a:defRPr lang="en-US" sz="3600" b="1" i="0" u="none" strike="noStrike" baseline="14000" dirty="0">
                <a:solidFill>
                  <a:srgbClr val="045A99"/>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 styles</a:t>
            </a:r>
          </a:p>
        </p:txBody>
      </p:sp>
      <p:sp>
        <p:nvSpPr>
          <p:cNvPr id="18" name="Text Placeholder 20">
            <a:extLst>
              <a:ext uri="{FF2B5EF4-FFF2-40B4-BE49-F238E27FC236}">
                <a16:creationId xmlns:a16="http://schemas.microsoft.com/office/drawing/2014/main" id="{E74859DE-877B-0477-0682-7710FF28F1CA}"/>
              </a:ext>
            </a:extLst>
          </p:cNvPr>
          <p:cNvSpPr>
            <a:spLocks noGrp="1"/>
          </p:cNvSpPr>
          <p:nvPr>
            <p:ph type="body" sz="quarter" idx="15" hasCustomPrompt="1"/>
          </p:nvPr>
        </p:nvSpPr>
        <p:spPr>
          <a:xfrm>
            <a:off x="362802" y="774059"/>
            <a:ext cx="4660395" cy="256711"/>
          </a:xfrm>
        </p:spPr>
        <p:txBody>
          <a:bodyPr lIns="0">
            <a:noAutofit/>
          </a:bodyPr>
          <a:lstStyle>
            <a:lvl1pPr marL="0" indent="0">
              <a:buFontTx/>
              <a:buNone/>
              <a:defRPr sz="1600" b="1" spc="600"/>
            </a:lvl1pPr>
            <a:lvl2pPr marL="457200" indent="0">
              <a:buFontTx/>
              <a:buNone/>
              <a:defRPr sz="1600" b="1"/>
            </a:lvl2pPr>
            <a:lvl3pPr marL="914400" indent="0">
              <a:buFontTx/>
              <a:buNone/>
              <a:defRPr sz="1600" b="1"/>
            </a:lvl3pPr>
            <a:lvl4pPr marL="1371600" indent="0">
              <a:buFontTx/>
              <a:buNone/>
              <a:defRPr sz="1600" b="1"/>
            </a:lvl4pPr>
            <a:lvl5pPr marL="1828800" indent="0">
              <a:buFontTx/>
              <a:buNone/>
              <a:defRPr sz="1600" b="1"/>
            </a:lvl5pPr>
          </a:lstStyle>
          <a:p>
            <a:pPr lvl="0"/>
            <a:r>
              <a:rPr lang="en-US"/>
              <a:t>CLICK TO EDIT MASTER TEXT</a:t>
            </a:r>
          </a:p>
        </p:txBody>
      </p:sp>
      <p:sp>
        <p:nvSpPr>
          <p:cNvPr id="19" name="Text Placeholder 20">
            <a:extLst>
              <a:ext uri="{FF2B5EF4-FFF2-40B4-BE49-F238E27FC236}">
                <a16:creationId xmlns:a16="http://schemas.microsoft.com/office/drawing/2014/main" id="{66283DF7-B97C-8BCB-EE5F-AAF51FE3434E}"/>
              </a:ext>
            </a:extLst>
          </p:cNvPr>
          <p:cNvSpPr>
            <a:spLocks noGrp="1"/>
          </p:cNvSpPr>
          <p:nvPr>
            <p:ph type="body" sz="quarter" idx="16" hasCustomPrompt="1"/>
          </p:nvPr>
        </p:nvSpPr>
        <p:spPr>
          <a:xfrm>
            <a:off x="362801" y="1073504"/>
            <a:ext cx="4660395" cy="365125"/>
          </a:xfrm>
        </p:spPr>
        <p:txBody>
          <a:bodyPr lIns="0">
            <a:noAutofit/>
          </a:bodyPr>
          <a:lstStyle>
            <a:lvl1pPr marL="0" indent="0">
              <a:buFontTx/>
              <a:buNone/>
              <a:defRPr sz="2800" b="1" spc="0"/>
            </a:lvl1pPr>
            <a:lvl2pPr marL="457200" indent="0">
              <a:buFontTx/>
              <a:buNone/>
              <a:defRPr sz="1600" b="1"/>
            </a:lvl2pPr>
            <a:lvl3pPr marL="914400" indent="0">
              <a:buFontTx/>
              <a:buNone/>
              <a:defRPr sz="1600" b="1"/>
            </a:lvl3pPr>
            <a:lvl4pPr marL="1371600" indent="0">
              <a:buFontTx/>
              <a:buNone/>
              <a:defRPr sz="1600" b="1"/>
            </a:lvl4pPr>
            <a:lvl5pPr marL="1828800" indent="0">
              <a:buFontTx/>
              <a:buNone/>
              <a:defRPr sz="1600" b="1"/>
            </a:lvl5pPr>
          </a:lstStyle>
          <a:p>
            <a:pPr lvl="0"/>
            <a:r>
              <a:rPr lang="en-US"/>
              <a:t>Click to edit master text</a:t>
            </a:r>
          </a:p>
        </p:txBody>
      </p:sp>
      <p:sp>
        <p:nvSpPr>
          <p:cNvPr id="25" name="Picture Placeholder 20">
            <a:extLst>
              <a:ext uri="{FF2B5EF4-FFF2-40B4-BE49-F238E27FC236}">
                <a16:creationId xmlns:a16="http://schemas.microsoft.com/office/drawing/2014/main" id="{4EB591D8-28BE-FBDB-26AB-45B27AAA4622}"/>
              </a:ext>
            </a:extLst>
          </p:cNvPr>
          <p:cNvSpPr>
            <a:spLocks noGrp="1"/>
          </p:cNvSpPr>
          <p:nvPr>
            <p:ph type="pic" sz="quarter" idx="17"/>
          </p:nvPr>
        </p:nvSpPr>
        <p:spPr>
          <a:xfrm>
            <a:off x="6196939" y="-1317"/>
            <a:ext cx="2995612" cy="2778125"/>
          </a:xfrm>
        </p:spPr>
        <p:txBody>
          <a:bodyPr/>
          <a:lstStyle/>
          <a:p>
            <a:endParaRPr lang="en-US"/>
          </a:p>
        </p:txBody>
      </p:sp>
      <p:sp>
        <p:nvSpPr>
          <p:cNvPr id="26" name="Picture Placeholder 20">
            <a:extLst>
              <a:ext uri="{FF2B5EF4-FFF2-40B4-BE49-F238E27FC236}">
                <a16:creationId xmlns:a16="http://schemas.microsoft.com/office/drawing/2014/main" id="{140F21EB-93A7-6E67-0313-D3169788DFFD}"/>
              </a:ext>
            </a:extLst>
          </p:cNvPr>
          <p:cNvSpPr>
            <a:spLocks noGrp="1"/>
          </p:cNvSpPr>
          <p:nvPr>
            <p:ph type="pic" sz="quarter" idx="18"/>
          </p:nvPr>
        </p:nvSpPr>
        <p:spPr>
          <a:xfrm>
            <a:off x="9194139" y="-1317"/>
            <a:ext cx="2995612" cy="2778125"/>
          </a:xfrm>
        </p:spPr>
        <p:txBody>
          <a:bodyPr/>
          <a:lstStyle/>
          <a:p>
            <a:endParaRPr lang="en-US"/>
          </a:p>
        </p:txBody>
      </p:sp>
      <p:sp>
        <p:nvSpPr>
          <p:cNvPr id="27" name="Picture Placeholder 20">
            <a:extLst>
              <a:ext uri="{FF2B5EF4-FFF2-40B4-BE49-F238E27FC236}">
                <a16:creationId xmlns:a16="http://schemas.microsoft.com/office/drawing/2014/main" id="{F4090555-AECA-5B9C-0F3B-A5E61E5A8207}"/>
              </a:ext>
            </a:extLst>
          </p:cNvPr>
          <p:cNvSpPr>
            <a:spLocks noGrp="1"/>
          </p:cNvSpPr>
          <p:nvPr>
            <p:ph type="pic" sz="quarter" idx="19"/>
          </p:nvPr>
        </p:nvSpPr>
        <p:spPr>
          <a:xfrm>
            <a:off x="6196939" y="2776808"/>
            <a:ext cx="2995612" cy="2778125"/>
          </a:xfrm>
        </p:spPr>
        <p:txBody>
          <a:bodyPr/>
          <a:lstStyle/>
          <a:p>
            <a:endParaRPr lang="en-US"/>
          </a:p>
        </p:txBody>
      </p:sp>
      <p:sp>
        <p:nvSpPr>
          <p:cNvPr id="28" name="Picture Placeholder 20">
            <a:extLst>
              <a:ext uri="{FF2B5EF4-FFF2-40B4-BE49-F238E27FC236}">
                <a16:creationId xmlns:a16="http://schemas.microsoft.com/office/drawing/2014/main" id="{B148D08E-B8A9-0B86-F880-82C5B5543B94}"/>
              </a:ext>
            </a:extLst>
          </p:cNvPr>
          <p:cNvSpPr>
            <a:spLocks noGrp="1"/>
          </p:cNvSpPr>
          <p:nvPr>
            <p:ph type="pic" sz="quarter" idx="20"/>
          </p:nvPr>
        </p:nvSpPr>
        <p:spPr>
          <a:xfrm>
            <a:off x="9194139" y="2776808"/>
            <a:ext cx="2995612" cy="2778125"/>
          </a:xfrm>
        </p:spPr>
        <p:txBody>
          <a:bodyPr/>
          <a:lstStyle/>
          <a:p>
            <a:endParaRPr lang="en-US"/>
          </a:p>
        </p:txBody>
      </p:sp>
      <p:grpSp>
        <p:nvGrpSpPr>
          <p:cNvPr id="2" name="Group 1">
            <a:extLst>
              <a:ext uri="{FF2B5EF4-FFF2-40B4-BE49-F238E27FC236}">
                <a16:creationId xmlns:a16="http://schemas.microsoft.com/office/drawing/2014/main" id="{AA8675C5-3100-69AB-E3E7-C25E4CE81755}"/>
              </a:ext>
            </a:extLst>
          </p:cNvPr>
          <p:cNvGrpSpPr/>
          <p:nvPr userDrawn="1"/>
        </p:nvGrpSpPr>
        <p:grpSpPr>
          <a:xfrm rot="16200000">
            <a:off x="9080466" y="2672932"/>
            <a:ext cx="228600" cy="5989969"/>
            <a:chOff x="7048870" y="868032"/>
            <a:chExt cx="228600" cy="5989969"/>
          </a:xfrm>
        </p:grpSpPr>
        <p:sp>
          <p:nvSpPr>
            <p:cNvPr id="3" name="Rectangle 2">
              <a:extLst>
                <a:ext uri="{FF2B5EF4-FFF2-40B4-BE49-F238E27FC236}">
                  <a16:creationId xmlns:a16="http://schemas.microsoft.com/office/drawing/2014/main" id="{C96441E5-0EB9-1780-A078-75CE94232195}"/>
                </a:ext>
              </a:extLst>
            </p:cNvPr>
            <p:cNvSpPr/>
            <p:nvPr/>
          </p:nvSpPr>
          <p:spPr>
            <a:xfrm>
              <a:off x="7048870" y="868032"/>
              <a:ext cx="228600" cy="5989969"/>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BD311C8-D1DC-E716-2286-3BE0A91AF9C1}"/>
                </a:ext>
              </a:extLst>
            </p:cNvPr>
            <p:cNvSpPr/>
            <p:nvPr/>
          </p:nvSpPr>
          <p:spPr>
            <a:xfrm>
              <a:off x="7048870" y="5558880"/>
              <a:ext cx="228600" cy="129912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logo with a compass and text&#10;&#10;AI-generated content may be incorrect.">
            <a:extLst>
              <a:ext uri="{FF2B5EF4-FFF2-40B4-BE49-F238E27FC236}">
                <a16:creationId xmlns:a16="http://schemas.microsoft.com/office/drawing/2014/main" id="{36CAE040-B289-FF06-1C74-EE6C1AD6D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6" name="Graphic 5">
            <a:extLst>
              <a:ext uri="{FF2B5EF4-FFF2-40B4-BE49-F238E27FC236}">
                <a16:creationId xmlns:a16="http://schemas.microsoft.com/office/drawing/2014/main" id="{20FBA139-89D3-C726-593F-0ED3A6D786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1654637434"/>
      </p:ext>
    </p:extLst>
  </p:cSld>
  <p:clrMapOvr>
    <a:masterClrMapping/>
  </p:clrMapOvr>
  <p:extLst>
    <p:ext uri="{DCECCB84-F9BA-43D5-87BE-67443E8EF086}">
      <p15:sldGuideLst xmlns:p15="http://schemas.microsoft.com/office/powerpoint/2012/main">
        <p15:guide id="1" pos="3840" userDrawn="1">
          <p15:clr>
            <a:srgbClr val="FBAE40"/>
          </p15:clr>
        </p15:guide>
        <p15:guide id="2" pos="21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FRC Two Photo Grid Right">
    <p:spTree>
      <p:nvGrpSpPr>
        <p:cNvPr id="1" name=""/>
        <p:cNvGrpSpPr/>
        <p:nvPr/>
      </p:nvGrpSpPr>
      <p:grpSpPr>
        <a:xfrm>
          <a:off x="0" y="0"/>
          <a:ext cx="0" cy="0"/>
          <a:chOff x="0" y="0"/>
          <a:chExt cx="0" cy="0"/>
        </a:xfrm>
      </p:grpSpPr>
      <p:sp>
        <p:nvSpPr>
          <p:cNvPr id="14" name="Footer Placeholder 41">
            <a:extLst>
              <a:ext uri="{FF2B5EF4-FFF2-40B4-BE49-F238E27FC236}">
                <a16:creationId xmlns:a16="http://schemas.microsoft.com/office/drawing/2014/main" id="{9D76F89F-7121-731D-3933-3BE24DD7ECEF}"/>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5" name="Slide Number Placeholder 42">
            <a:extLst>
              <a:ext uri="{FF2B5EF4-FFF2-40B4-BE49-F238E27FC236}">
                <a16:creationId xmlns:a16="http://schemas.microsoft.com/office/drawing/2014/main" id="{B4CEFD45-60F8-1F6A-49E4-CDCA4686AFCC}"/>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26" name="Picture Placeholder 20">
            <a:extLst>
              <a:ext uri="{FF2B5EF4-FFF2-40B4-BE49-F238E27FC236}">
                <a16:creationId xmlns:a16="http://schemas.microsoft.com/office/drawing/2014/main" id="{140F21EB-93A7-6E67-0313-D3169788DFFD}"/>
              </a:ext>
            </a:extLst>
          </p:cNvPr>
          <p:cNvSpPr>
            <a:spLocks noGrp="1"/>
          </p:cNvSpPr>
          <p:nvPr>
            <p:ph type="pic" sz="quarter" idx="18"/>
          </p:nvPr>
        </p:nvSpPr>
        <p:spPr>
          <a:xfrm>
            <a:off x="9194139" y="-1317"/>
            <a:ext cx="2995612" cy="2778125"/>
          </a:xfrm>
        </p:spPr>
        <p:txBody>
          <a:bodyPr/>
          <a:lstStyle/>
          <a:p>
            <a:endParaRPr lang="en-US"/>
          </a:p>
        </p:txBody>
      </p:sp>
      <p:sp>
        <p:nvSpPr>
          <p:cNvPr id="28" name="Picture Placeholder 20">
            <a:extLst>
              <a:ext uri="{FF2B5EF4-FFF2-40B4-BE49-F238E27FC236}">
                <a16:creationId xmlns:a16="http://schemas.microsoft.com/office/drawing/2014/main" id="{B148D08E-B8A9-0B86-F880-82C5B5543B94}"/>
              </a:ext>
            </a:extLst>
          </p:cNvPr>
          <p:cNvSpPr>
            <a:spLocks noGrp="1"/>
          </p:cNvSpPr>
          <p:nvPr>
            <p:ph type="pic" sz="quarter" idx="20"/>
          </p:nvPr>
        </p:nvSpPr>
        <p:spPr>
          <a:xfrm>
            <a:off x="9194139" y="2776808"/>
            <a:ext cx="2995612" cy="2778125"/>
          </a:xfrm>
        </p:spPr>
        <p:txBody>
          <a:bodyPr/>
          <a:lstStyle/>
          <a:p>
            <a:endParaRPr lang="en-US"/>
          </a:p>
        </p:txBody>
      </p:sp>
      <p:sp>
        <p:nvSpPr>
          <p:cNvPr id="8" name="Text Placeholder 6">
            <a:extLst>
              <a:ext uri="{FF2B5EF4-FFF2-40B4-BE49-F238E27FC236}">
                <a16:creationId xmlns:a16="http://schemas.microsoft.com/office/drawing/2014/main" id="{F657FF6E-4F89-B8A3-10F8-8E0C7FC597C5}"/>
              </a:ext>
            </a:extLst>
          </p:cNvPr>
          <p:cNvSpPr>
            <a:spLocks noGrp="1"/>
          </p:cNvSpPr>
          <p:nvPr>
            <p:ph type="body" sz="quarter" idx="21"/>
          </p:nvPr>
        </p:nvSpPr>
        <p:spPr>
          <a:xfrm>
            <a:off x="363538" y="377825"/>
            <a:ext cx="8621712"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9" name="Text Placeholder 20">
            <a:extLst>
              <a:ext uri="{FF2B5EF4-FFF2-40B4-BE49-F238E27FC236}">
                <a16:creationId xmlns:a16="http://schemas.microsoft.com/office/drawing/2014/main" id="{3BDE8C23-4A6A-8712-7B0B-689A277B192D}"/>
              </a:ext>
            </a:extLst>
          </p:cNvPr>
          <p:cNvSpPr>
            <a:spLocks noGrp="1"/>
          </p:cNvSpPr>
          <p:nvPr>
            <p:ph type="body" sz="quarter" idx="22" hasCustomPrompt="1"/>
          </p:nvPr>
        </p:nvSpPr>
        <p:spPr>
          <a:xfrm>
            <a:off x="362801" y="1716873"/>
            <a:ext cx="8549809" cy="3838060"/>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grpSp>
        <p:nvGrpSpPr>
          <p:cNvPr id="2" name="Group 1">
            <a:extLst>
              <a:ext uri="{FF2B5EF4-FFF2-40B4-BE49-F238E27FC236}">
                <a16:creationId xmlns:a16="http://schemas.microsoft.com/office/drawing/2014/main" id="{56A0FDB6-3085-43FD-89E7-8FF8DCCAE35C}"/>
              </a:ext>
            </a:extLst>
          </p:cNvPr>
          <p:cNvGrpSpPr/>
          <p:nvPr userDrawn="1"/>
        </p:nvGrpSpPr>
        <p:grpSpPr>
          <a:xfrm rot="5400000" flipH="1">
            <a:off x="10580055" y="4170271"/>
            <a:ext cx="228600" cy="2995290"/>
            <a:chOff x="7048870" y="3862710"/>
            <a:chExt cx="228600" cy="2995290"/>
          </a:xfrm>
        </p:grpSpPr>
        <p:sp>
          <p:nvSpPr>
            <p:cNvPr id="3" name="Rectangle 2">
              <a:extLst>
                <a:ext uri="{FF2B5EF4-FFF2-40B4-BE49-F238E27FC236}">
                  <a16:creationId xmlns:a16="http://schemas.microsoft.com/office/drawing/2014/main" id="{6774D990-164F-F008-F1FD-F8BA8DF321FC}"/>
                </a:ext>
              </a:extLst>
            </p:cNvPr>
            <p:cNvSpPr/>
            <p:nvPr/>
          </p:nvSpPr>
          <p:spPr>
            <a:xfrm>
              <a:off x="7048870" y="3862710"/>
              <a:ext cx="228600" cy="299529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6E51287-DD04-A148-B494-97B0607E1031}"/>
                </a:ext>
              </a:extLst>
            </p:cNvPr>
            <p:cNvSpPr/>
            <p:nvPr/>
          </p:nvSpPr>
          <p:spPr>
            <a:xfrm>
              <a:off x="7048870" y="5558880"/>
              <a:ext cx="228600" cy="129912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logo with a compass and text&#10;&#10;AI-generated content may be incorrect.">
            <a:extLst>
              <a:ext uri="{FF2B5EF4-FFF2-40B4-BE49-F238E27FC236}">
                <a16:creationId xmlns:a16="http://schemas.microsoft.com/office/drawing/2014/main" id="{CD7EE988-C222-BCC4-653D-B86DAC1F64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11" name="Graphic 10">
            <a:extLst>
              <a:ext uri="{FF2B5EF4-FFF2-40B4-BE49-F238E27FC236}">
                <a16:creationId xmlns:a16="http://schemas.microsoft.com/office/drawing/2014/main" id="{D624E12E-92D9-9583-9005-F811A8C872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2873680426"/>
      </p:ext>
    </p:extLst>
  </p:cSld>
  <p:clrMapOvr>
    <a:masterClrMapping/>
  </p:clrMapOvr>
  <p:extLst>
    <p:ext uri="{DCECCB84-F9BA-43D5-87BE-67443E8EF086}">
      <p15:sldGuideLst xmlns:p15="http://schemas.microsoft.com/office/powerpoint/2012/main">
        <p15:guide id="1" pos="3840" userDrawn="1">
          <p15:clr>
            <a:srgbClr val="FBAE40"/>
          </p15:clr>
        </p15:guide>
        <p15:guide id="2" pos="21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FRC Two Photo Grid Left">
    <p:spTree>
      <p:nvGrpSpPr>
        <p:cNvPr id="1" name=""/>
        <p:cNvGrpSpPr/>
        <p:nvPr/>
      </p:nvGrpSpPr>
      <p:grpSpPr>
        <a:xfrm>
          <a:off x="0" y="0"/>
          <a:ext cx="0" cy="0"/>
          <a:chOff x="0" y="0"/>
          <a:chExt cx="0" cy="0"/>
        </a:xfrm>
      </p:grpSpPr>
      <p:sp>
        <p:nvSpPr>
          <p:cNvPr id="14" name="Footer Placeholder 41">
            <a:extLst>
              <a:ext uri="{FF2B5EF4-FFF2-40B4-BE49-F238E27FC236}">
                <a16:creationId xmlns:a16="http://schemas.microsoft.com/office/drawing/2014/main" id="{9D76F89F-7121-731D-3933-3BE24DD7ECEF}"/>
              </a:ext>
            </a:extLst>
          </p:cNvPr>
          <p:cNvSpPr>
            <a:spLocks noGrp="1"/>
          </p:cNvSpPr>
          <p:nvPr>
            <p:ph type="ftr" sz="quarter" idx="11"/>
          </p:nvPr>
        </p:nvSpPr>
        <p:spPr>
          <a:xfrm>
            <a:off x="33092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5" name="Slide Number Placeholder 42">
            <a:extLst>
              <a:ext uri="{FF2B5EF4-FFF2-40B4-BE49-F238E27FC236}">
                <a16:creationId xmlns:a16="http://schemas.microsoft.com/office/drawing/2014/main" id="{B4CEFD45-60F8-1F6A-49E4-CDCA4686AFCC}"/>
              </a:ext>
            </a:extLst>
          </p:cNvPr>
          <p:cNvSpPr>
            <a:spLocks noGrp="1"/>
          </p:cNvSpPr>
          <p:nvPr>
            <p:ph type="sldNum" sz="quarter" idx="12"/>
          </p:nvPr>
        </p:nvSpPr>
        <p:spPr>
          <a:xfrm>
            <a:off x="74941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26" name="Picture Placeholder 20">
            <a:extLst>
              <a:ext uri="{FF2B5EF4-FFF2-40B4-BE49-F238E27FC236}">
                <a16:creationId xmlns:a16="http://schemas.microsoft.com/office/drawing/2014/main" id="{140F21EB-93A7-6E67-0313-D3169788DFFD}"/>
              </a:ext>
            </a:extLst>
          </p:cNvPr>
          <p:cNvSpPr>
            <a:spLocks noGrp="1"/>
          </p:cNvSpPr>
          <p:nvPr>
            <p:ph type="pic" sz="quarter" idx="18"/>
          </p:nvPr>
        </p:nvSpPr>
        <p:spPr>
          <a:xfrm>
            <a:off x="-322" y="494530"/>
            <a:ext cx="2995612" cy="2778125"/>
          </a:xfrm>
        </p:spPr>
        <p:txBody>
          <a:bodyPr/>
          <a:lstStyle/>
          <a:p>
            <a:endParaRPr lang="en-US"/>
          </a:p>
        </p:txBody>
      </p:sp>
      <p:sp>
        <p:nvSpPr>
          <p:cNvPr id="28" name="Picture Placeholder 20">
            <a:extLst>
              <a:ext uri="{FF2B5EF4-FFF2-40B4-BE49-F238E27FC236}">
                <a16:creationId xmlns:a16="http://schemas.microsoft.com/office/drawing/2014/main" id="{B148D08E-B8A9-0B86-F880-82C5B5543B94}"/>
              </a:ext>
            </a:extLst>
          </p:cNvPr>
          <p:cNvSpPr>
            <a:spLocks noGrp="1"/>
          </p:cNvSpPr>
          <p:nvPr>
            <p:ph type="pic" sz="quarter" idx="20"/>
          </p:nvPr>
        </p:nvSpPr>
        <p:spPr>
          <a:xfrm>
            <a:off x="-322" y="3272655"/>
            <a:ext cx="2995612" cy="2778125"/>
          </a:xfrm>
        </p:spPr>
        <p:txBody>
          <a:bodyPr/>
          <a:lstStyle/>
          <a:p>
            <a:endParaRPr lang="en-US"/>
          </a:p>
        </p:txBody>
      </p:sp>
      <p:sp>
        <p:nvSpPr>
          <p:cNvPr id="8" name="Text Placeholder 6">
            <a:extLst>
              <a:ext uri="{FF2B5EF4-FFF2-40B4-BE49-F238E27FC236}">
                <a16:creationId xmlns:a16="http://schemas.microsoft.com/office/drawing/2014/main" id="{F657FF6E-4F89-B8A3-10F8-8E0C7FC597C5}"/>
              </a:ext>
            </a:extLst>
          </p:cNvPr>
          <p:cNvSpPr>
            <a:spLocks noGrp="1"/>
          </p:cNvSpPr>
          <p:nvPr>
            <p:ph type="body" sz="quarter" idx="21"/>
          </p:nvPr>
        </p:nvSpPr>
        <p:spPr>
          <a:xfrm>
            <a:off x="3309938" y="377825"/>
            <a:ext cx="8621712"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9" name="Text Placeholder 20">
            <a:extLst>
              <a:ext uri="{FF2B5EF4-FFF2-40B4-BE49-F238E27FC236}">
                <a16:creationId xmlns:a16="http://schemas.microsoft.com/office/drawing/2014/main" id="{3BDE8C23-4A6A-8712-7B0B-689A277B192D}"/>
              </a:ext>
            </a:extLst>
          </p:cNvPr>
          <p:cNvSpPr>
            <a:spLocks noGrp="1"/>
          </p:cNvSpPr>
          <p:nvPr>
            <p:ph type="body" sz="quarter" idx="22" hasCustomPrompt="1"/>
          </p:nvPr>
        </p:nvSpPr>
        <p:spPr>
          <a:xfrm>
            <a:off x="3309201" y="1716873"/>
            <a:ext cx="8549809" cy="3920356"/>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grpSp>
        <p:nvGrpSpPr>
          <p:cNvPr id="4" name="Group 3">
            <a:extLst>
              <a:ext uri="{FF2B5EF4-FFF2-40B4-BE49-F238E27FC236}">
                <a16:creationId xmlns:a16="http://schemas.microsoft.com/office/drawing/2014/main" id="{DEF276AF-FAAC-C59E-F7B9-4D339BC60148}"/>
              </a:ext>
            </a:extLst>
          </p:cNvPr>
          <p:cNvGrpSpPr/>
          <p:nvPr userDrawn="1"/>
        </p:nvGrpSpPr>
        <p:grpSpPr>
          <a:xfrm rot="16200000">
            <a:off x="1383345" y="4667435"/>
            <a:ext cx="228600" cy="2995290"/>
            <a:chOff x="7048870" y="3862710"/>
            <a:chExt cx="228600" cy="2995290"/>
          </a:xfrm>
        </p:grpSpPr>
        <p:sp>
          <p:nvSpPr>
            <p:cNvPr id="5" name="Rectangle 4">
              <a:extLst>
                <a:ext uri="{FF2B5EF4-FFF2-40B4-BE49-F238E27FC236}">
                  <a16:creationId xmlns:a16="http://schemas.microsoft.com/office/drawing/2014/main" id="{620E5E87-8308-B0F7-D281-B4A8818CE08E}"/>
                </a:ext>
              </a:extLst>
            </p:cNvPr>
            <p:cNvSpPr/>
            <p:nvPr/>
          </p:nvSpPr>
          <p:spPr>
            <a:xfrm>
              <a:off x="7048870" y="3862710"/>
              <a:ext cx="228600" cy="299529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F75671-8BB1-1993-4BC4-0D11FF583F1C}"/>
                </a:ext>
              </a:extLst>
            </p:cNvPr>
            <p:cNvSpPr/>
            <p:nvPr/>
          </p:nvSpPr>
          <p:spPr>
            <a:xfrm>
              <a:off x="7048870" y="5558880"/>
              <a:ext cx="228600" cy="129912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logo with a compass and text&#10;&#10;AI-generated content may be incorrect.">
            <a:extLst>
              <a:ext uri="{FF2B5EF4-FFF2-40B4-BE49-F238E27FC236}">
                <a16:creationId xmlns:a16="http://schemas.microsoft.com/office/drawing/2014/main" id="{8A87F935-BB0A-E1EE-21FF-4540C9F0A8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3" name="Graphic 2">
            <a:extLst>
              <a:ext uri="{FF2B5EF4-FFF2-40B4-BE49-F238E27FC236}">
                <a16:creationId xmlns:a16="http://schemas.microsoft.com/office/drawing/2014/main" id="{F1654821-0F7C-0594-4568-4D4C8BDE82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634143962"/>
      </p:ext>
    </p:extLst>
  </p:cSld>
  <p:clrMapOvr>
    <a:masterClrMapping/>
  </p:clrMapOvr>
  <p:extLst>
    <p:ext uri="{DCECCB84-F9BA-43D5-87BE-67443E8EF086}">
      <p15:sldGuideLst xmlns:p15="http://schemas.microsoft.com/office/powerpoint/2012/main">
        <p15:guide id="1" pos="3840" userDrawn="1">
          <p15:clr>
            <a:srgbClr val="FBAE40"/>
          </p15:clr>
        </p15:guide>
        <p15:guide id="2" pos="21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857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 Introductions No Bio">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1E1B8D1-EDA7-C1ED-E5E4-F0F958A896B3}"/>
              </a:ext>
            </a:extLst>
          </p:cNvPr>
          <p:cNvGrpSpPr/>
          <p:nvPr userDrawn="1"/>
        </p:nvGrpSpPr>
        <p:grpSpPr>
          <a:xfrm rot="16200000">
            <a:off x="5989320" y="-3324323"/>
            <a:ext cx="228601" cy="12268201"/>
            <a:chOff x="7048870" y="-124287"/>
            <a:chExt cx="228601" cy="7128747"/>
          </a:xfrm>
        </p:grpSpPr>
        <p:sp>
          <p:nvSpPr>
            <p:cNvPr id="5" name="Rectangle 4">
              <a:extLst>
                <a:ext uri="{FF2B5EF4-FFF2-40B4-BE49-F238E27FC236}">
                  <a16:creationId xmlns:a16="http://schemas.microsoft.com/office/drawing/2014/main" id="{78D455FE-2A72-6F13-F363-EBAB0D14F5CD}"/>
                </a:ext>
              </a:extLst>
            </p:cNvPr>
            <p:cNvSpPr/>
            <p:nvPr/>
          </p:nvSpPr>
          <p:spPr>
            <a:xfrm>
              <a:off x="7048870" y="-124287"/>
              <a:ext cx="228600" cy="7119891"/>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EBDFFE-8FDC-5D94-8012-F0251A0BA2C2}"/>
                </a:ext>
              </a:extLst>
            </p:cNvPr>
            <p:cNvSpPr/>
            <p:nvPr/>
          </p:nvSpPr>
          <p:spPr>
            <a:xfrm>
              <a:off x="7048871" y="5038520"/>
              <a:ext cx="228600" cy="196594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85118903-E1E8-3D7D-8943-0EFDE722AAE3}"/>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t="37114" b="25626"/>
          <a:stretch/>
        </p:blipFill>
        <p:spPr>
          <a:xfrm>
            <a:off x="0" y="-338667"/>
            <a:ext cx="12192000" cy="3034145"/>
          </a:xfrm>
          <a:prstGeom prst="rect">
            <a:avLst/>
          </a:prstGeom>
        </p:spPr>
      </p:pic>
      <p:sp>
        <p:nvSpPr>
          <p:cNvPr id="23" name="Footer Placeholder 41">
            <a:extLst>
              <a:ext uri="{FF2B5EF4-FFF2-40B4-BE49-F238E27FC236}">
                <a16:creationId xmlns:a16="http://schemas.microsoft.com/office/drawing/2014/main" id="{F375F82B-FA81-08D2-3C2D-194FCB8A7E89}"/>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31" name="Text Placeholder 6">
            <a:extLst>
              <a:ext uri="{FF2B5EF4-FFF2-40B4-BE49-F238E27FC236}">
                <a16:creationId xmlns:a16="http://schemas.microsoft.com/office/drawing/2014/main" id="{4250DA4E-F172-8D91-C861-23F5C8747378}"/>
              </a:ext>
            </a:extLst>
          </p:cNvPr>
          <p:cNvSpPr>
            <a:spLocks noGrp="1"/>
          </p:cNvSpPr>
          <p:nvPr>
            <p:ph type="body" sz="quarter" idx="28"/>
          </p:nvPr>
        </p:nvSpPr>
        <p:spPr>
          <a:xfrm>
            <a:off x="363537" y="377825"/>
            <a:ext cx="11465661" cy="1417394"/>
          </a:xfrm>
        </p:spPr>
        <p:txBody>
          <a:bodyPr anchor="t">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pic>
        <p:nvPicPr>
          <p:cNvPr id="2" name="Picture 1" descr="A logo with a compass and text&#10;&#10;AI-generated content may be incorrect.">
            <a:extLst>
              <a:ext uri="{FF2B5EF4-FFF2-40B4-BE49-F238E27FC236}">
                <a16:creationId xmlns:a16="http://schemas.microsoft.com/office/drawing/2014/main" id="{093717BA-3A24-A42D-61A8-3C8BC54CBF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3" name="Graphic 2">
            <a:extLst>
              <a:ext uri="{FF2B5EF4-FFF2-40B4-BE49-F238E27FC236}">
                <a16:creationId xmlns:a16="http://schemas.microsoft.com/office/drawing/2014/main" id="{E6ED04D0-6B78-03BA-18F1-9052DACFBA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68274" y="6057665"/>
            <a:ext cx="407619" cy="539496"/>
          </a:xfrm>
          <a:prstGeom prst="rect">
            <a:avLst/>
          </a:prstGeom>
        </p:spPr>
      </p:pic>
      <p:sp>
        <p:nvSpPr>
          <p:cNvPr id="41" name="Rectangle 40">
            <a:extLst>
              <a:ext uri="{FF2B5EF4-FFF2-40B4-BE49-F238E27FC236}">
                <a16:creationId xmlns:a16="http://schemas.microsoft.com/office/drawing/2014/main" id="{D263C54C-9BEA-4A3D-57A8-05862EC92182}"/>
              </a:ext>
            </a:extLst>
          </p:cNvPr>
          <p:cNvSpPr/>
          <p:nvPr userDrawn="1"/>
        </p:nvSpPr>
        <p:spPr>
          <a:xfrm>
            <a:off x="370132"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A2403E5-694B-53DF-A640-13CBFC17B31F}"/>
              </a:ext>
            </a:extLst>
          </p:cNvPr>
          <p:cNvSpPr/>
          <p:nvPr userDrawn="1"/>
        </p:nvSpPr>
        <p:spPr>
          <a:xfrm>
            <a:off x="3305660"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C742CF1-7595-E617-FA23-6494FEFB220F}"/>
              </a:ext>
            </a:extLst>
          </p:cNvPr>
          <p:cNvSpPr/>
          <p:nvPr userDrawn="1"/>
        </p:nvSpPr>
        <p:spPr>
          <a:xfrm>
            <a:off x="6247004"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11F7DEF-8FB5-C08D-6BE4-9F673E6BC583}"/>
              </a:ext>
            </a:extLst>
          </p:cNvPr>
          <p:cNvSpPr/>
          <p:nvPr userDrawn="1"/>
        </p:nvSpPr>
        <p:spPr>
          <a:xfrm>
            <a:off x="9189878"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2">
            <a:extLst>
              <a:ext uri="{FF2B5EF4-FFF2-40B4-BE49-F238E27FC236}">
                <a16:creationId xmlns:a16="http://schemas.microsoft.com/office/drawing/2014/main" id="{A2961406-7059-C118-DC17-E75ABA690CB1}"/>
              </a:ext>
            </a:extLst>
          </p:cNvPr>
          <p:cNvSpPr>
            <a:spLocks noGrp="1" noChangeAspect="1"/>
          </p:cNvSpPr>
          <p:nvPr>
            <p:ph type="pic" sz="quarter" idx="22"/>
          </p:nvPr>
        </p:nvSpPr>
        <p:spPr>
          <a:xfrm>
            <a:off x="1009773" y="2333469"/>
            <a:ext cx="1371600" cy="13716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46" name="Text Placeholder 68">
            <a:extLst>
              <a:ext uri="{FF2B5EF4-FFF2-40B4-BE49-F238E27FC236}">
                <a16:creationId xmlns:a16="http://schemas.microsoft.com/office/drawing/2014/main" id="{061F73E8-6EFD-90C2-3CAB-888B706EB8E6}"/>
              </a:ext>
            </a:extLst>
          </p:cNvPr>
          <p:cNvSpPr>
            <a:spLocks noGrp="1"/>
          </p:cNvSpPr>
          <p:nvPr>
            <p:ph type="body" sz="quarter" idx="27"/>
          </p:nvPr>
        </p:nvSpPr>
        <p:spPr>
          <a:xfrm>
            <a:off x="637504" y="3997976"/>
            <a:ext cx="2116138" cy="1112484"/>
          </a:xfrm>
        </p:spPr>
        <p:txBody>
          <a:bodyPr>
            <a:noAutofit/>
          </a:bodyPr>
          <a:lstStyle>
            <a:lvl1pPr marL="0" indent="0" algn="ctr">
              <a:buNone/>
              <a:defRPr sz="24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
        <p:nvSpPr>
          <p:cNvPr id="47" name="Picture Placeholder 2">
            <a:extLst>
              <a:ext uri="{FF2B5EF4-FFF2-40B4-BE49-F238E27FC236}">
                <a16:creationId xmlns:a16="http://schemas.microsoft.com/office/drawing/2014/main" id="{58C14C69-588C-D1A8-B593-5D4196946AA7}"/>
              </a:ext>
            </a:extLst>
          </p:cNvPr>
          <p:cNvSpPr>
            <a:spLocks noGrp="1" noChangeAspect="1"/>
          </p:cNvSpPr>
          <p:nvPr>
            <p:ph type="pic" sz="quarter" idx="29"/>
          </p:nvPr>
        </p:nvSpPr>
        <p:spPr>
          <a:xfrm>
            <a:off x="3945301" y="2333469"/>
            <a:ext cx="1371600" cy="13716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48" name="Text Placeholder 68">
            <a:extLst>
              <a:ext uri="{FF2B5EF4-FFF2-40B4-BE49-F238E27FC236}">
                <a16:creationId xmlns:a16="http://schemas.microsoft.com/office/drawing/2014/main" id="{36D70D23-9A39-E9FF-FF71-B3166BFBBB12}"/>
              </a:ext>
            </a:extLst>
          </p:cNvPr>
          <p:cNvSpPr>
            <a:spLocks noGrp="1"/>
          </p:cNvSpPr>
          <p:nvPr>
            <p:ph type="body" sz="quarter" idx="30"/>
          </p:nvPr>
        </p:nvSpPr>
        <p:spPr>
          <a:xfrm>
            <a:off x="3573032" y="3997976"/>
            <a:ext cx="2116138" cy="1112484"/>
          </a:xfrm>
        </p:spPr>
        <p:txBody>
          <a:bodyPr>
            <a:noAutofit/>
          </a:bodyPr>
          <a:lstStyle>
            <a:lvl1pPr marL="0" indent="0" algn="ctr">
              <a:buNone/>
              <a:defRPr sz="24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
        <p:nvSpPr>
          <p:cNvPr id="49" name="Picture Placeholder 2">
            <a:extLst>
              <a:ext uri="{FF2B5EF4-FFF2-40B4-BE49-F238E27FC236}">
                <a16:creationId xmlns:a16="http://schemas.microsoft.com/office/drawing/2014/main" id="{AF8C1891-FA55-6728-05B7-B3D0341B1847}"/>
              </a:ext>
            </a:extLst>
          </p:cNvPr>
          <p:cNvSpPr>
            <a:spLocks noGrp="1" noChangeAspect="1"/>
          </p:cNvSpPr>
          <p:nvPr>
            <p:ph type="pic" sz="quarter" idx="31"/>
          </p:nvPr>
        </p:nvSpPr>
        <p:spPr>
          <a:xfrm>
            <a:off x="6892700" y="2333469"/>
            <a:ext cx="1371600" cy="13716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50" name="Text Placeholder 68">
            <a:extLst>
              <a:ext uri="{FF2B5EF4-FFF2-40B4-BE49-F238E27FC236}">
                <a16:creationId xmlns:a16="http://schemas.microsoft.com/office/drawing/2014/main" id="{363780E4-1CCC-5CE6-9C86-A8526EFCF124}"/>
              </a:ext>
            </a:extLst>
          </p:cNvPr>
          <p:cNvSpPr>
            <a:spLocks noGrp="1"/>
          </p:cNvSpPr>
          <p:nvPr>
            <p:ph type="body" sz="quarter" idx="32"/>
          </p:nvPr>
        </p:nvSpPr>
        <p:spPr>
          <a:xfrm>
            <a:off x="6520431" y="3997976"/>
            <a:ext cx="2116138" cy="1112484"/>
          </a:xfrm>
        </p:spPr>
        <p:txBody>
          <a:bodyPr>
            <a:noAutofit/>
          </a:bodyPr>
          <a:lstStyle>
            <a:lvl1pPr marL="0" indent="0" algn="ctr">
              <a:buNone/>
              <a:defRPr sz="24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
        <p:nvSpPr>
          <p:cNvPr id="51" name="Picture Placeholder 2">
            <a:extLst>
              <a:ext uri="{FF2B5EF4-FFF2-40B4-BE49-F238E27FC236}">
                <a16:creationId xmlns:a16="http://schemas.microsoft.com/office/drawing/2014/main" id="{C41DDECC-BD68-EFC3-BD22-59B95015CD54}"/>
              </a:ext>
            </a:extLst>
          </p:cNvPr>
          <p:cNvSpPr>
            <a:spLocks noGrp="1" noChangeAspect="1"/>
          </p:cNvSpPr>
          <p:nvPr>
            <p:ph type="pic" sz="quarter" idx="33"/>
          </p:nvPr>
        </p:nvSpPr>
        <p:spPr>
          <a:xfrm>
            <a:off x="9827989" y="2333469"/>
            <a:ext cx="1371600" cy="13716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52" name="Text Placeholder 68">
            <a:extLst>
              <a:ext uri="{FF2B5EF4-FFF2-40B4-BE49-F238E27FC236}">
                <a16:creationId xmlns:a16="http://schemas.microsoft.com/office/drawing/2014/main" id="{5B29694E-77A9-EEAC-4986-7432AB2D8A93}"/>
              </a:ext>
            </a:extLst>
          </p:cNvPr>
          <p:cNvSpPr>
            <a:spLocks noGrp="1"/>
          </p:cNvSpPr>
          <p:nvPr>
            <p:ph type="body" sz="quarter" idx="34"/>
          </p:nvPr>
        </p:nvSpPr>
        <p:spPr>
          <a:xfrm>
            <a:off x="9455720" y="3997976"/>
            <a:ext cx="2116138" cy="1112484"/>
          </a:xfrm>
        </p:spPr>
        <p:txBody>
          <a:bodyPr>
            <a:noAutofit/>
          </a:bodyPr>
          <a:lstStyle>
            <a:lvl1pPr marL="0" indent="0" algn="ctr">
              <a:buNone/>
              <a:defRPr sz="24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42965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Introduction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1E1B8D1-EDA7-C1ED-E5E4-F0F958A896B3}"/>
              </a:ext>
            </a:extLst>
          </p:cNvPr>
          <p:cNvGrpSpPr/>
          <p:nvPr userDrawn="1"/>
        </p:nvGrpSpPr>
        <p:grpSpPr>
          <a:xfrm rot="16200000">
            <a:off x="5989320" y="-3324323"/>
            <a:ext cx="228601" cy="12268201"/>
            <a:chOff x="7048870" y="-124287"/>
            <a:chExt cx="228601" cy="7128747"/>
          </a:xfrm>
        </p:grpSpPr>
        <p:sp>
          <p:nvSpPr>
            <p:cNvPr id="5" name="Rectangle 4">
              <a:extLst>
                <a:ext uri="{FF2B5EF4-FFF2-40B4-BE49-F238E27FC236}">
                  <a16:creationId xmlns:a16="http://schemas.microsoft.com/office/drawing/2014/main" id="{78D455FE-2A72-6F13-F363-EBAB0D14F5CD}"/>
                </a:ext>
              </a:extLst>
            </p:cNvPr>
            <p:cNvSpPr/>
            <p:nvPr/>
          </p:nvSpPr>
          <p:spPr>
            <a:xfrm>
              <a:off x="7048870" y="-124287"/>
              <a:ext cx="228600" cy="7119891"/>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EBDFFE-8FDC-5D94-8012-F0251A0BA2C2}"/>
                </a:ext>
              </a:extLst>
            </p:cNvPr>
            <p:cNvSpPr/>
            <p:nvPr/>
          </p:nvSpPr>
          <p:spPr>
            <a:xfrm>
              <a:off x="7048871" y="5038520"/>
              <a:ext cx="228600" cy="196594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85118903-E1E8-3D7D-8943-0EFDE722AAE3}"/>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t="37114" b="25626"/>
          <a:stretch/>
        </p:blipFill>
        <p:spPr>
          <a:xfrm>
            <a:off x="0" y="-338667"/>
            <a:ext cx="12192000" cy="3034145"/>
          </a:xfrm>
          <a:prstGeom prst="rect">
            <a:avLst/>
          </a:prstGeom>
        </p:spPr>
      </p:pic>
      <p:sp>
        <p:nvSpPr>
          <p:cNvPr id="7" name="Rectangle 6">
            <a:extLst>
              <a:ext uri="{FF2B5EF4-FFF2-40B4-BE49-F238E27FC236}">
                <a16:creationId xmlns:a16="http://schemas.microsoft.com/office/drawing/2014/main" id="{5225930A-AB40-E03F-5137-DE949EE3CF5D}"/>
              </a:ext>
            </a:extLst>
          </p:cNvPr>
          <p:cNvSpPr/>
          <p:nvPr userDrawn="1"/>
        </p:nvSpPr>
        <p:spPr>
          <a:xfrm>
            <a:off x="370132" y="1904650"/>
            <a:ext cx="2650883" cy="4314918"/>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FCF0A768-52C6-DDBC-CE83-C5CA80F80B9D}"/>
              </a:ext>
            </a:extLst>
          </p:cNvPr>
          <p:cNvSpPr>
            <a:spLocks noGrp="1"/>
          </p:cNvSpPr>
          <p:nvPr>
            <p:ph idx="13"/>
          </p:nvPr>
        </p:nvSpPr>
        <p:spPr>
          <a:xfrm>
            <a:off x="637651" y="3880516"/>
            <a:ext cx="2115845" cy="2100154"/>
          </a:xfrm>
        </p:spPr>
        <p:txBody>
          <a:bodyPr>
            <a:normAutofit/>
          </a:bodyPr>
          <a:lstStyle>
            <a:lvl1pPr marL="0" indent="0">
              <a:buNone/>
              <a:defRPr sz="14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9" name="Rectangle 8">
            <a:extLst>
              <a:ext uri="{FF2B5EF4-FFF2-40B4-BE49-F238E27FC236}">
                <a16:creationId xmlns:a16="http://schemas.microsoft.com/office/drawing/2014/main" id="{D9FB35AC-84D9-A6FC-8565-378642543AAD}"/>
              </a:ext>
            </a:extLst>
          </p:cNvPr>
          <p:cNvSpPr/>
          <p:nvPr userDrawn="1"/>
        </p:nvSpPr>
        <p:spPr>
          <a:xfrm>
            <a:off x="3305660" y="1904650"/>
            <a:ext cx="2650883" cy="4314918"/>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4F40BC32-3DB6-3E5B-C23B-2554DCA812B4}"/>
              </a:ext>
            </a:extLst>
          </p:cNvPr>
          <p:cNvSpPr>
            <a:spLocks noGrp="1"/>
          </p:cNvSpPr>
          <p:nvPr>
            <p:ph idx="15"/>
          </p:nvPr>
        </p:nvSpPr>
        <p:spPr>
          <a:xfrm>
            <a:off x="3573179" y="3880516"/>
            <a:ext cx="2115845" cy="2100154"/>
          </a:xfrm>
        </p:spPr>
        <p:txBody>
          <a:bodyPr>
            <a:normAutofit/>
          </a:bodyPr>
          <a:lstStyle>
            <a:lvl1pPr marL="0" indent="0">
              <a:buNone/>
              <a:defRPr sz="14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1" name="Rectangle 10">
            <a:extLst>
              <a:ext uri="{FF2B5EF4-FFF2-40B4-BE49-F238E27FC236}">
                <a16:creationId xmlns:a16="http://schemas.microsoft.com/office/drawing/2014/main" id="{F3E03EE4-9895-2189-C0F4-731DEAEDEEC4}"/>
              </a:ext>
            </a:extLst>
          </p:cNvPr>
          <p:cNvSpPr/>
          <p:nvPr userDrawn="1"/>
        </p:nvSpPr>
        <p:spPr>
          <a:xfrm>
            <a:off x="6247004" y="1904650"/>
            <a:ext cx="2650883" cy="4314918"/>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F33A59C-0D28-D4BF-AAB5-2B02C8477242}"/>
              </a:ext>
            </a:extLst>
          </p:cNvPr>
          <p:cNvSpPr>
            <a:spLocks noGrp="1"/>
          </p:cNvSpPr>
          <p:nvPr>
            <p:ph idx="17"/>
          </p:nvPr>
        </p:nvSpPr>
        <p:spPr>
          <a:xfrm>
            <a:off x="6514523" y="3880516"/>
            <a:ext cx="2115845" cy="2100154"/>
          </a:xfrm>
        </p:spPr>
        <p:txBody>
          <a:bodyPr>
            <a:normAutofit/>
          </a:bodyPr>
          <a:lstStyle>
            <a:lvl1pPr marL="0" indent="0">
              <a:buNone/>
              <a:defRPr sz="14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3" name="Rectangle 12">
            <a:extLst>
              <a:ext uri="{FF2B5EF4-FFF2-40B4-BE49-F238E27FC236}">
                <a16:creationId xmlns:a16="http://schemas.microsoft.com/office/drawing/2014/main" id="{03821A79-DD96-416D-AAA7-5FD63EE2793F}"/>
              </a:ext>
            </a:extLst>
          </p:cNvPr>
          <p:cNvSpPr/>
          <p:nvPr userDrawn="1"/>
        </p:nvSpPr>
        <p:spPr>
          <a:xfrm>
            <a:off x="9189878" y="1904650"/>
            <a:ext cx="2650883" cy="4314918"/>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EFA715AC-1FFE-548E-ABE1-8C4FDF77AD15}"/>
              </a:ext>
            </a:extLst>
          </p:cNvPr>
          <p:cNvSpPr>
            <a:spLocks noGrp="1"/>
          </p:cNvSpPr>
          <p:nvPr>
            <p:ph idx="19"/>
          </p:nvPr>
        </p:nvSpPr>
        <p:spPr>
          <a:xfrm>
            <a:off x="9457397" y="3880516"/>
            <a:ext cx="2115845" cy="2100154"/>
          </a:xfrm>
        </p:spPr>
        <p:txBody>
          <a:bodyPr>
            <a:normAutofit/>
          </a:bodyPr>
          <a:lstStyle>
            <a:lvl1pPr marL="0" indent="0">
              <a:buNone/>
              <a:defRPr sz="14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15" name="Text Placeholder 2">
            <a:extLst>
              <a:ext uri="{FF2B5EF4-FFF2-40B4-BE49-F238E27FC236}">
                <a16:creationId xmlns:a16="http://schemas.microsoft.com/office/drawing/2014/main" id="{CC1A8736-B729-7383-8BE1-2B13F02BCBC7}"/>
              </a:ext>
            </a:extLst>
          </p:cNvPr>
          <p:cNvSpPr>
            <a:spLocks noGrp="1"/>
          </p:cNvSpPr>
          <p:nvPr>
            <p:ph type="body" idx="20"/>
          </p:nvPr>
        </p:nvSpPr>
        <p:spPr>
          <a:xfrm>
            <a:off x="6514523" y="3083366"/>
            <a:ext cx="2112264" cy="709865"/>
          </a:xfrm>
        </p:spPr>
        <p:txBody>
          <a:bodyPr>
            <a:noAutofit/>
          </a:bodyPr>
          <a:lstStyle>
            <a:lvl1pPr marL="0" indent="0" algn="ctr">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44">
            <a:extLst>
              <a:ext uri="{FF2B5EF4-FFF2-40B4-BE49-F238E27FC236}">
                <a16:creationId xmlns:a16="http://schemas.microsoft.com/office/drawing/2014/main" id="{29669401-4BB7-C646-1F6D-D875922B4249}"/>
              </a:ext>
            </a:extLst>
          </p:cNvPr>
          <p:cNvSpPr>
            <a:spLocks noGrp="1"/>
          </p:cNvSpPr>
          <p:nvPr>
            <p:ph type="body" sz="quarter" idx="21"/>
          </p:nvPr>
        </p:nvSpPr>
        <p:spPr>
          <a:xfrm>
            <a:off x="9459187" y="3101977"/>
            <a:ext cx="2112264" cy="709865"/>
          </a:xfrm>
        </p:spPr>
        <p:txBody>
          <a:bodyPr>
            <a:noAutofit/>
          </a:bodyPr>
          <a:lstStyle>
            <a:lvl1pPr marL="0" indent="0" algn="ctr">
              <a:buFontTx/>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a:t>Click to edit Master text styles</a:t>
            </a:r>
          </a:p>
        </p:txBody>
      </p:sp>
      <p:sp>
        <p:nvSpPr>
          <p:cNvPr id="17" name="Picture Placeholder 2">
            <a:extLst>
              <a:ext uri="{FF2B5EF4-FFF2-40B4-BE49-F238E27FC236}">
                <a16:creationId xmlns:a16="http://schemas.microsoft.com/office/drawing/2014/main" id="{A182223D-C801-C9FC-3297-1DB55DC6E171}"/>
              </a:ext>
            </a:extLst>
          </p:cNvPr>
          <p:cNvSpPr>
            <a:spLocks noGrp="1"/>
          </p:cNvSpPr>
          <p:nvPr>
            <p:ph type="pic" sz="quarter" idx="22"/>
          </p:nvPr>
        </p:nvSpPr>
        <p:spPr>
          <a:xfrm>
            <a:off x="1238373" y="2092729"/>
            <a:ext cx="914400" cy="9144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18" name="Picture Placeholder 2">
            <a:extLst>
              <a:ext uri="{FF2B5EF4-FFF2-40B4-BE49-F238E27FC236}">
                <a16:creationId xmlns:a16="http://schemas.microsoft.com/office/drawing/2014/main" id="{C0E46ACF-9F5E-8610-E176-12981E15CD1D}"/>
              </a:ext>
            </a:extLst>
          </p:cNvPr>
          <p:cNvSpPr>
            <a:spLocks noGrp="1"/>
          </p:cNvSpPr>
          <p:nvPr>
            <p:ph type="pic" sz="quarter" idx="23"/>
          </p:nvPr>
        </p:nvSpPr>
        <p:spPr>
          <a:xfrm>
            <a:off x="4173901" y="2092729"/>
            <a:ext cx="914400" cy="9144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19" name="Picture Placeholder 2">
            <a:extLst>
              <a:ext uri="{FF2B5EF4-FFF2-40B4-BE49-F238E27FC236}">
                <a16:creationId xmlns:a16="http://schemas.microsoft.com/office/drawing/2014/main" id="{DAAE308A-D8AC-9E74-C35D-73E3EC23E54F}"/>
              </a:ext>
            </a:extLst>
          </p:cNvPr>
          <p:cNvSpPr>
            <a:spLocks noGrp="1"/>
          </p:cNvSpPr>
          <p:nvPr>
            <p:ph type="pic" sz="quarter" idx="24"/>
          </p:nvPr>
        </p:nvSpPr>
        <p:spPr>
          <a:xfrm>
            <a:off x="7113455" y="2092729"/>
            <a:ext cx="914400" cy="9144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20" name="Picture Placeholder 2">
            <a:extLst>
              <a:ext uri="{FF2B5EF4-FFF2-40B4-BE49-F238E27FC236}">
                <a16:creationId xmlns:a16="http://schemas.microsoft.com/office/drawing/2014/main" id="{7E049E49-3F7D-5ED2-27F9-800E9D825D20}"/>
              </a:ext>
            </a:extLst>
          </p:cNvPr>
          <p:cNvSpPr>
            <a:spLocks noGrp="1"/>
          </p:cNvSpPr>
          <p:nvPr>
            <p:ph type="pic" sz="quarter" idx="25"/>
          </p:nvPr>
        </p:nvSpPr>
        <p:spPr>
          <a:xfrm>
            <a:off x="10058119" y="2092729"/>
            <a:ext cx="914400" cy="9144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21" name="Text Placeholder 68">
            <a:extLst>
              <a:ext uri="{FF2B5EF4-FFF2-40B4-BE49-F238E27FC236}">
                <a16:creationId xmlns:a16="http://schemas.microsoft.com/office/drawing/2014/main" id="{215EADBD-63B2-4016-C23E-358FE991083F}"/>
              </a:ext>
            </a:extLst>
          </p:cNvPr>
          <p:cNvSpPr>
            <a:spLocks noGrp="1"/>
          </p:cNvSpPr>
          <p:nvPr>
            <p:ph type="body" sz="quarter" idx="26"/>
          </p:nvPr>
        </p:nvSpPr>
        <p:spPr>
          <a:xfrm>
            <a:off x="3573032" y="3084026"/>
            <a:ext cx="2116138" cy="733280"/>
          </a:xfrm>
        </p:spPr>
        <p:txBody>
          <a:bodyPr>
            <a:noAutofit/>
          </a:bodyPr>
          <a:lstStyle>
            <a:lvl1pPr marL="0" indent="0" algn="ctr">
              <a:buNone/>
              <a:defRPr sz="18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
        <p:nvSpPr>
          <p:cNvPr id="22" name="Text Placeholder 68">
            <a:extLst>
              <a:ext uri="{FF2B5EF4-FFF2-40B4-BE49-F238E27FC236}">
                <a16:creationId xmlns:a16="http://schemas.microsoft.com/office/drawing/2014/main" id="{AA4804E3-27F9-81AE-8009-55E692DCD021}"/>
              </a:ext>
            </a:extLst>
          </p:cNvPr>
          <p:cNvSpPr>
            <a:spLocks noGrp="1"/>
          </p:cNvSpPr>
          <p:nvPr>
            <p:ph type="body" sz="quarter" idx="27"/>
          </p:nvPr>
        </p:nvSpPr>
        <p:spPr>
          <a:xfrm>
            <a:off x="637504" y="3094414"/>
            <a:ext cx="2116138" cy="733280"/>
          </a:xfrm>
        </p:spPr>
        <p:txBody>
          <a:bodyPr>
            <a:noAutofit/>
          </a:bodyPr>
          <a:lstStyle>
            <a:lvl1pPr marL="0" indent="0" algn="ctr">
              <a:buNone/>
              <a:defRPr sz="18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
        <p:nvSpPr>
          <p:cNvPr id="23" name="Footer Placeholder 41">
            <a:extLst>
              <a:ext uri="{FF2B5EF4-FFF2-40B4-BE49-F238E27FC236}">
                <a16:creationId xmlns:a16="http://schemas.microsoft.com/office/drawing/2014/main" id="{F375F82B-FA81-08D2-3C2D-194FCB8A7E89}"/>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31" name="Text Placeholder 6">
            <a:extLst>
              <a:ext uri="{FF2B5EF4-FFF2-40B4-BE49-F238E27FC236}">
                <a16:creationId xmlns:a16="http://schemas.microsoft.com/office/drawing/2014/main" id="{4250DA4E-F172-8D91-C861-23F5C8747378}"/>
              </a:ext>
            </a:extLst>
          </p:cNvPr>
          <p:cNvSpPr>
            <a:spLocks noGrp="1"/>
          </p:cNvSpPr>
          <p:nvPr>
            <p:ph type="body" sz="quarter" idx="28"/>
          </p:nvPr>
        </p:nvSpPr>
        <p:spPr>
          <a:xfrm>
            <a:off x="363537" y="377825"/>
            <a:ext cx="11465661" cy="1417394"/>
          </a:xfrm>
        </p:spPr>
        <p:txBody>
          <a:bodyPr anchor="t">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grpSp>
        <p:nvGrpSpPr>
          <p:cNvPr id="26" name="Group 25">
            <a:extLst>
              <a:ext uri="{FF2B5EF4-FFF2-40B4-BE49-F238E27FC236}">
                <a16:creationId xmlns:a16="http://schemas.microsoft.com/office/drawing/2014/main" id="{0E7F949C-5671-27A5-A6F8-5AD2D7E7F10C}"/>
              </a:ext>
            </a:extLst>
          </p:cNvPr>
          <p:cNvGrpSpPr/>
          <p:nvPr userDrawn="1"/>
        </p:nvGrpSpPr>
        <p:grpSpPr>
          <a:xfrm>
            <a:off x="10093225" y="463232"/>
            <a:ext cx="1560925" cy="822960"/>
            <a:chOff x="10065074" y="463232"/>
            <a:chExt cx="1560925" cy="822960"/>
          </a:xfrm>
        </p:grpSpPr>
        <p:pic>
          <p:nvPicPr>
            <p:cNvPr id="27" name="Picture 26" descr="A logo with a compass and text&#10;&#10;AI-generated content may be incorrect.">
              <a:extLst>
                <a:ext uri="{FF2B5EF4-FFF2-40B4-BE49-F238E27FC236}">
                  <a16:creationId xmlns:a16="http://schemas.microsoft.com/office/drawing/2014/main" id="{86B248D7-DD90-DB07-835E-E2D17F1EB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356" y="463232"/>
              <a:ext cx="809643" cy="822960"/>
            </a:xfrm>
            <a:prstGeom prst="rect">
              <a:avLst/>
            </a:prstGeom>
          </p:spPr>
        </p:pic>
        <p:pic>
          <p:nvPicPr>
            <p:cNvPr id="28" name="Graphic 27">
              <a:extLst>
                <a:ext uri="{FF2B5EF4-FFF2-40B4-BE49-F238E27FC236}">
                  <a16:creationId xmlns:a16="http://schemas.microsoft.com/office/drawing/2014/main" id="{8715FD60-5B02-8621-F7D5-807B113B6FF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65074" y="604964"/>
              <a:ext cx="407619" cy="539496"/>
            </a:xfrm>
            <a:prstGeom prst="rect">
              <a:avLst/>
            </a:prstGeom>
          </p:spPr>
        </p:pic>
      </p:grpSp>
    </p:spTree>
    <p:extLst>
      <p:ext uri="{BB962C8B-B14F-4D97-AF65-F5344CB8AC3E}">
        <p14:creationId xmlns:p14="http://schemas.microsoft.com/office/powerpoint/2010/main" val="1460129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Introductions No Bio">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1E1B8D1-EDA7-C1ED-E5E4-F0F958A896B3}"/>
              </a:ext>
            </a:extLst>
          </p:cNvPr>
          <p:cNvGrpSpPr/>
          <p:nvPr userDrawn="1"/>
        </p:nvGrpSpPr>
        <p:grpSpPr>
          <a:xfrm rot="16200000">
            <a:off x="5989320" y="-3324323"/>
            <a:ext cx="228601" cy="12268201"/>
            <a:chOff x="7048870" y="-124287"/>
            <a:chExt cx="228601" cy="7128747"/>
          </a:xfrm>
        </p:grpSpPr>
        <p:sp>
          <p:nvSpPr>
            <p:cNvPr id="5" name="Rectangle 4">
              <a:extLst>
                <a:ext uri="{FF2B5EF4-FFF2-40B4-BE49-F238E27FC236}">
                  <a16:creationId xmlns:a16="http://schemas.microsoft.com/office/drawing/2014/main" id="{78D455FE-2A72-6F13-F363-EBAB0D14F5CD}"/>
                </a:ext>
              </a:extLst>
            </p:cNvPr>
            <p:cNvSpPr/>
            <p:nvPr/>
          </p:nvSpPr>
          <p:spPr>
            <a:xfrm>
              <a:off x="7048870" y="-124287"/>
              <a:ext cx="228600" cy="7119891"/>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EBDFFE-8FDC-5D94-8012-F0251A0BA2C2}"/>
                </a:ext>
              </a:extLst>
            </p:cNvPr>
            <p:cNvSpPr/>
            <p:nvPr/>
          </p:nvSpPr>
          <p:spPr>
            <a:xfrm>
              <a:off x="7048871" y="5038520"/>
              <a:ext cx="228600" cy="196594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85118903-E1E8-3D7D-8943-0EFDE722AAE3}"/>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t="37114" b="25626"/>
          <a:stretch/>
        </p:blipFill>
        <p:spPr>
          <a:xfrm>
            <a:off x="0" y="-338667"/>
            <a:ext cx="12192000" cy="3034145"/>
          </a:xfrm>
          <a:prstGeom prst="rect">
            <a:avLst/>
          </a:prstGeom>
        </p:spPr>
      </p:pic>
      <p:sp>
        <p:nvSpPr>
          <p:cNvPr id="23" name="Footer Placeholder 41">
            <a:extLst>
              <a:ext uri="{FF2B5EF4-FFF2-40B4-BE49-F238E27FC236}">
                <a16:creationId xmlns:a16="http://schemas.microsoft.com/office/drawing/2014/main" id="{F375F82B-FA81-08D2-3C2D-194FCB8A7E89}"/>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31" name="Text Placeholder 6">
            <a:extLst>
              <a:ext uri="{FF2B5EF4-FFF2-40B4-BE49-F238E27FC236}">
                <a16:creationId xmlns:a16="http://schemas.microsoft.com/office/drawing/2014/main" id="{4250DA4E-F172-8D91-C861-23F5C8747378}"/>
              </a:ext>
            </a:extLst>
          </p:cNvPr>
          <p:cNvSpPr>
            <a:spLocks noGrp="1"/>
          </p:cNvSpPr>
          <p:nvPr>
            <p:ph type="body" sz="quarter" idx="28"/>
          </p:nvPr>
        </p:nvSpPr>
        <p:spPr>
          <a:xfrm>
            <a:off x="363537" y="377825"/>
            <a:ext cx="11465661" cy="1417394"/>
          </a:xfrm>
        </p:spPr>
        <p:txBody>
          <a:bodyPr anchor="t">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pic>
        <p:nvPicPr>
          <p:cNvPr id="2" name="Picture 1" descr="A logo with a compass and text&#10;&#10;AI-generated content may be incorrect.">
            <a:extLst>
              <a:ext uri="{FF2B5EF4-FFF2-40B4-BE49-F238E27FC236}">
                <a16:creationId xmlns:a16="http://schemas.microsoft.com/office/drawing/2014/main" id="{093717BA-3A24-A42D-61A8-3C8BC54CBF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3" name="Graphic 2">
            <a:extLst>
              <a:ext uri="{FF2B5EF4-FFF2-40B4-BE49-F238E27FC236}">
                <a16:creationId xmlns:a16="http://schemas.microsoft.com/office/drawing/2014/main" id="{E6ED04D0-6B78-03BA-18F1-9052DACFBA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68274" y="6057665"/>
            <a:ext cx="407619" cy="539496"/>
          </a:xfrm>
          <a:prstGeom prst="rect">
            <a:avLst/>
          </a:prstGeom>
        </p:spPr>
      </p:pic>
      <p:sp>
        <p:nvSpPr>
          <p:cNvPr id="41" name="Rectangle 40">
            <a:extLst>
              <a:ext uri="{FF2B5EF4-FFF2-40B4-BE49-F238E27FC236}">
                <a16:creationId xmlns:a16="http://schemas.microsoft.com/office/drawing/2014/main" id="{D263C54C-9BEA-4A3D-57A8-05862EC92182}"/>
              </a:ext>
            </a:extLst>
          </p:cNvPr>
          <p:cNvSpPr/>
          <p:nvPr userDrawn="1"/>
        </p:nvSpPr>
        <p:spPr>
          <a:xfrm>
            <a:off x="370132"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A2403E5-694B-53DF-A640-13CBFC17B31F}"/>
              </a:ext>
            </a:extLst>
          </p:cNvPr>
          <p:cNvSpPr/>
          <p:nvPr userDrawn="1"/>
        </p:nvSpPr>
        <p:spPr>
          <a:xfrm>
            <a:off x="3305660"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C742CF1-7595-E617-FA23-6494FEFB220F}"/>
              </a:ext>
            </a:extLst>
          </p:cNvPr>
          <p:cNvSpPr/>
          <p:nvPr userDrawn="1"/>
        </p:nvSpPr>
        <p:spPr>
          <a:xfrm>
            <a:off x="6247004"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11F7DEF-8FB5-C08D-6BE4-9F673E6BC583}"/>
              </a:ext>
            </a:extLst>
          </p:cNvPr>
          <p:cNvSpPr/>
          <p:nvPr userDrawn="1"/>
        </p:nvSpPr>
        <p:spPr>
          <a:xfrm>
            <a:off x="9189878" y="1904650"/>
            <a:ext cx="2650883" cy="3782682"/>
          </a:xfrm>
          <a:prstGeom prst="rect">
            <a:avLst/>
          </a:prstGeom>
          <a:solidFill>
            <a:srgbClr val="012E4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2">
            <a:extLst>
              <a:ext uri="{FF2B5EF4-FFF2-40B4-BE49-F238E27FC236}">
                <a16:creationId xmlns:a16="http://schemas.microsoft.com/office/drawing/2014/main" id="{A2961406-7059-C118-DC17-E75ABA690CB1}"/>
              </a:ext>
            </a:extLst>
          </p:cNvPr>
          <p:cNvSpPr>
            <a:spLocks noGrp="1" noChangeAspect="1"/>
          </p:cNvSpPr>
          <p:nvPr>
            <p:ph type="pic" sz="quarter" idx="22"/>
          </p:nvPr>
        </p:nvSpPr>
        <p:spPr>
          <a:xfrm>
            <a:off x="1009773" y="2333469"/>
            <a:ext cx="1371600" cy="13716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46" name="Text Placeholder 68">
            <a:extLst>
              <a:ext uri="{FF2B5EF4-FFF2-40B4-BE49-F238E27FC236}">
                <a16:creationId xmlns:a16="http://schemas.microsoft.com/office/drawing/2014/main" id="{061F73E8-6EFD-90C2-3CAB-888B706EB8E6}"/>
              </a:ext>
            </a:extLst>
          </p:cNvPr>
          <p:cNvSpPr>
            <a:spLocks noGrp="1"/>
          </p:cNvSpPr>
          <p:nvPr>
            <p:ph type="body" sz="quarter" idx="27"/>
          </p:nvPr>
        </p:nvSpPr>
        <p:spPr>
          <a:xfrm>
            <a:off x="637504" y="3997976"/>
            <a:ext cx="2116138" cy="1112484"/>
          </a:xfrm>
        </p:spPr>
        <p:txBody>
          <a:bodyPr>
            <a:noAutofit/>
          </a:bodyPr>
          <a:lstStyle>
            <a:lvl1pPr marL="0" indent="0" algn="ctr">
              <a:buNone/>
              <a:defRPr sz="24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
        <p:nvSpPr>
          <p:cNvPr id="47" name="Picture Placeholder 2">
            <a:extLst>
              <a:ext uri="{FF2B5EF4-FFF2-40B4-BE49-F238E27FC236}">
                <a16:creationId xmlns:a16="http://schemas.microsoft.com/office/drawing/2014/main" id="{58C14C69-588C-D1A8-B593-5D4196946AA7}"/>
              </a:ext>
            </a:extLst>
          </p:cNvPr>
          <p:cNvSpPr>
            <a:spLocks noGrp="1" noChangeAspect="1"/>
          </p:cNvSpPr>
          <p:nvPr>
            <p:ph type="pic" sz="quarter" idx="29"/>
          </p:nvPr>
        </p:nvSpPr>
        <p:spPr>
          <a:xfrm>
            <a:off x="3945301" y="2333469"/>
            <a:ext cx="1371600" cy="13716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48" name="Text Placeholder 68">
            <a:extLst>
              <a:ext uri="{FF2B5EF4-FFF2-40B4-BE49-F238E27FC236}">
                <a16:creationId xmlns:a16="http://schemas.microsoft.com/office/drawing/2014/main" id="{36D70D23-9A39-E9FF-FF71-B3166BFBBB12}"/>
              </a:ext>
            </a:extLst>
          </p:cNvPr>
          <p:cNvSpPr>
            <a:spLocks noGrp="1"/>
          </p:cNvSpPr>
          <p:nvPr>
            <p:ph type="body" sz="quarter" idx="30"/>
          </p:nvPr>
        </p:nvSpPr>
        <p:spPr>
          <a:xfrm>
            <a:off x="3573032" y="3997976"/>
            <a:ext cx="2116138" cy="1112484"/>
          </a:xfrm>
        </p:spPr>
        <p:txBody>
          <a:bodyPr>
            <a:noAutofit/>
          </a:bodyPr>
          <a:lstStyle>
            <a:lvl1pPr marL="0" indent="0" algn="ctr">
              <a:buNone/>
              <a:defRPr sz="24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
        <p:nvSpPr>
          <p:cNvPr id="49" name="Picture Placeholder 2">
            <a:extLst>
              <a:ext uri="{FF2B5EF4-FFF2-40B4-BE49-F238E27FC236}">
                <a16:creationId xmlns:a16="http://schemas.microsoft.com/office/drawing/2014/main" id="{AF8C1891-FA55-6728-05B7-B3D0341B1847}"/>
              </a:ext>
            </a:extLst>
          </p:cNvPr>
          <p:cNvSpPr>
            <a:spLocks noGrp="1" noChangeAspect="1"/>
          </p:cNvSpPr>
          <p:nvPr>
            <p:ph type="pic" sz="quarter" idx="31"/>
          </p:nvPr>
        </p:nvSpPr>
        <p:spPr>
          <a:xfrm>
            <a:off x="6892700" y="2333469"/>
            <a:ext cx="1371600" cy="13716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50" name="Text Placeholder 68">
            <a:extLst>
              <a:ext uri="{FF2B5EF4-FFF2-40B4-BE49-F238E27FC236}">
                <a16:creationId xmlns:a16="http://schemas.microsoft.com/office/drawing/2014/main" id="{363780E4-1CCC-5CE6-9C86-A8526EFCF124}"/>
              </a:ext>
            </a:extLst>
          </p:cNvPr>
          <p:cNvSpPr>
            <a:spLocks noGrp="1"/>
          </p:cNvSpPr>
          <p:nvPr>
            <p:ph type="body" sz="quarter" idx="32"/>
          </p:nvPr>
        </p:nvSpPr>
        <p:spPr>
          <a:xfrm>
            <a:off x="6520431" y="3997976"/>
            <a:ext cx="2116138" cy="1112484"/>
          </a:xfrm>
        </p:spPr>
        <p:txBody>
          <a:bodyPr>
            <a:noAutofit/>
          </a:bodyPr>
          <a:lstStyle>
            <a:lvl1pPr marL="0" indent="0" algn="ctr">
              <a:buNone/>
              <a:defRPr sz="24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
        <p:nvSpPr>
          <p:cNvPr id="51" name="Picture Placeholder 2">
            <a:extLst>
              <a:ext uri="{FF2B5EF4-FFF2-40B4-BE49-F238E27FC236}">
                <a16:creationId xmlns:a16="http://schemas.microsoft.com/office/drawing/2014/main" id="{C41DDECC-BD68-EFC3-BD22-59B95015CD54}"/>
              </a:ext>
            </a:extLst>
          </p:cNvPr>
          <p:cNvSpPr>
            <a:spLocks noGrp="1" noChangeAspect="1"/>
          </p:cNvSpPr>
          <p:nvPr>
            <p:ph type="pic" sz="quarter" idx="33"/>
          </p:nvPr>
        </p:nvSpPr>
        <p:spPr>
          <a:xfrm>
            <a:off x="9827989" y="2333469"/>
            <a:ext cx="1371600" cy="1371600"/>
          </a:xfrm>
          <a:prstGeom prst="flowChartConnector">
            <a:avLst/>
          </a:prstGeom>
        </p:spPr>
        <p:txBody>
          <a:bodyPr>
            <a:normAutofit/>
          </a:bodyPr>
          <a:lstStyle>
            <a:lvl1pPr marL="0" indent="0" algn="ctr">
              <a:buNone/>
              <a:defRPr sz="1400">
                <a:solidFill>
                  <a:schemeClr val="bg1"/>
                </a:solidFill>
              </a:defRPr>
            </a:lvl1pPr>
          </a:lstStyle>
          <a:p>
            <a:endParaRPr lang="en-US"/>
          </a:p>
        </p:txBody>
      </p:sp>
      <p:sp>
        <p:nvSpPr>
          <p:cNvPr id="52" name="Text Placeholder 68">
            <a:extLst>
              <a:ext uri="{FF2B5EF4-FFF2-40B4-BE49-F238E27FC236}">
                <a16:creationId xmlns:a16="http://schemas.microsoft.com/office/drawing/2014/main" id="{5B29694E-77A9-EEAC-4986-7432AB2D8A93}"/>
              </a:ext>
            </a:extLst>
          </p:cNvPr>
          <p:cNvSpPr>
            <a:spLocks noGrp="1"/>
          </p:cNvSpPr>
          <p:nvPr>
            <p:ph type="body" sz="quarter" idx="34"/>
          </p:nvPr>
        </p:nvSpPr>
        <p:spPr>
          <a:xfrm>
            <a:off x="9455720" y="3997976"/>
            <a:ext cx="2116138" cy="1112484"/>
          </a:xfrm>
        </p:spPr>
        <p:txBody>
          <a:bodyPr>
            <a:noAutofit/>
          </a:bodyPr>
          <a:lstStyle>
            <a:lvl1pPr marL="0" indent="0" algn="ctr">
              <a:buNone/>
              <a:defRPr sz="2400" b="1">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22798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lumn Callout Box">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08E14D-BC96-AA2E-C279-F09094C7C54C}"/>
              </a:ext>
            </a:extLst>
          </p:cNvPr>
          <p:cNvSpPr/>
          <p:nvPr userDrawn="1"/>
        </p:nvSpPr>
        <p:spPr>
          <a:xfrm rot="16200000">
            <a:off x="4753408" y="-504394"/>
            <a:ext cx="2532785" cy="12518571"/>
          </a:xfrm>
          <a:prstGeom prst="rect">
            <a:avLst/>
          </a:pr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D3F8B83-0BE9-BEEC-9C3B-8ED5912D02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68083" y="4488501"/>
            <a:ext cx="4227231" cy="2377817"/>
          </a:xfrm>
          <a:prstGeom prst="rect">
            <a:avLst/>
          </a:prstGeom>
        </p:spPr>
      </p:pic>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bg1"/>
                </a:solidFill>
              </a:defRPr>
            </a:lvl1pPr>
          </a:lstStyle>
          <a:p>
            <a:pPr algn="l"/>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bg1"/>
                </a:solidFill>
              </a:defRPr>
            </a:lvl1pPr>
          </a:lstStyle>
          <a:p>
            <a:pPr algn="l"/>
            <a:fld id="{19159528-E3FA-4C83-B37A-E108A09EE262}" type="slidenum">
              <a:rPr lang="en-US" sz="1000" smtClean="0"/>
              <a:pPr algn="l"/>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70" name="Text Placeholder 20">
            <a:extLst>
              <a:ext uri="{FF2B5EF4-FFF2-40B4-BE49-F238E27FC236}">
                <a16:creationId xmlns:a16="http://schemas.microsoft.com/office/drawing/2014/main" id="{B4AFB0AE-7912-419F-CF5D-D15030209CBA}"/>
              </a:ext>
            </a:extLst>
          </p:cNvPr>
          <p:cNvSpPr>
            <a:spLocks noGrp="1"/>
          </p:cNvSpPr>
          <p:nvPr>
            <p:ph type="body" sz="quarter" idx="22" hasCustomPrompt="1"/>
          </p:nvPr>
        </p:nvSpPr>
        <p:spPr>
          <a:xfrm>
            <a:off x="362802" y="1577590"/>
            <a:ext cx="5029200" cy="2671741"/>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sp>
        <p:nvSpPr>
          <p:cNvPr id="72" name="Text Placeholder 71">
            <a:extLst>
              <a:ext uri="{FF2B5EF4-FFF2-40B4-BE49-F238E27FC236}">
                <a16:creationId xmlns:a16="http://schemas.microsoft.com/office/drawing/2014/main" id="{CA5D0226-39EF-EC23-60AB-01CD0E6979C1}"/>
              </a:ext>
            </a:extLst>
          </p:cNvPr>
          <p:cNvSpPr>
            <a:spLocks noGrp="1"/>
          </p:cNvSpPr>
          <p:nvPr>
            <p:ph type="body" sz="quarter" idx="23"/>
          </p:nvPr>
        </p:nvSpPr>
        <p:spPr>
          <a:xfrm>
            <a:off x="5551714" y="1576789"/>
            <a:ext cx="5029200" cy="2672073"/>
          </a:xfrm>
        </p:spPr>
        <p:txBody>
          <a:bodyPr/>
          <a:lstStyle>
            <a:lvl1pPr marL="228600" indent="-228600">
              <a:defRPr lang="en-US" sz="2400" b="0" i="0" u="none" strike="noStrike" kern="1200" baseline="14000" dirty="0" smtClean="0">
                <a:solidFill>
                  <a:srgbClr val="000000"/>
                </a:solidFill>
                <a:latin typeface="+mn-lt"/>
                <a:ea typeface="+mn-ea"/>
                <a:cs typeface="+mn-cs"/>
              </a:defRPr>
            </a:lvl1pPr>
            <a:lvl2pPr marL="228600" indent="-228600">
              <a:defRPr/>
            </a:lvl2pPr>
            <a:lvl3pPr marL="228600" indent="-228600">
              <a:defRPr/>
            </a:lvl3pPr>
            <a:lvl4pPr marL="228600" indent="-228600">
              <a:defRPr/>
            </a:lvl4pPr>
            <a:lvl5pPr marL="228600" indent="-228600">
              <a:defRPr/>
            </a:lvl5pPr>
          </a:lstStyle>
          <a:p>
            <a:pPr marL="346075" marR="0" lvl="0" indent="-346075" algn="l" defTabSz="914400" rtl="0" eaLnBrk="1" latinLnBrk="0" hangingPunct="1">
              <a:lnSpc>
                <a:spcPct val="90000"/>
              </a:lnSpc>
              <a:spcBef>
                <a:spcPts val="1000"/>
              </a:spcBef>
              <a:spcAft>
                <a:spcPts val="1800"/>
              </a:spcAft>
              <a:buClr>
                <a:srgbClr val="8CD50B"/>
              </a:buClr>
              <a:buSzPct val="85000"/>
              <a:buFont typeface="Wingdings" panose="05000000000000000000" pitchFamily="2" charset="2"/>
              <a:buChar char="§"/>
            </a:pPr>
            <a:r>
              <a:rPr lang="en-US"/>
              <a:t>Click to edit Master text styles</a:t>
            </a:r>
          </a:p>
        </p:txBody>
      </p:sp>
      <p:sp>
        <p:nvSpPr>
          <p:cNvPr id="11" name="Text Placeholder 14">
            <a:extLst>
              <a:ext uri="{FF2B5EF4-FFF2-40B4-BE49-F238E27FC236}">
                <a16:creationId xmlns:a16="http://schemas.microsoft.com/office/drawing/2014/main" id="{586E7D69-E340-4C1E-B68A-24803BB6F4BF}"/>
              </a:ext>
            </a:extLst>
          </p:cNvPr>
          <p:cNvSpPr>
            <a:spLocks noGrp="1"/>
          </p:cNvSpPr>
          <p:nvPr>
            <p:ph type="body" sz="quarter" idx="29" hasCustomPrompt="1"/>
          </p:nvPr>
        </p:nvSpPr>
        <p:spPr>
          <a:xfrm>
            <a:off x="362800" y="4760616"/>
            <a:ext cx="7652616" cy="1477896"/>
          </a:xfrm>
        </p:spPr>
        <p:txBody>
          <a:bodyPr anchor="ctr">
            <a:normAutofit/>
          </a:bodyPr>
          <a:lstStyle>
            <a:lvl1pPr marL="0" indent="0" algn="ctr">
              <a:buFontTx/>
              <a:buNone/>
              <a:defRPr sz="2400" i="1">
                <a:solidFill>
                  <a:schemeClr val="bg1"/>
                </a:solidFill>
                <a:latin typeface="Aptos ExtraBold" panose="020B00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insert quote, callout, or statistic</a:t>
            </a:r>
          </a:p>
        </p:txBody>
      </p:sp>
    </p:spTree>
    <p:extLst>
      <p:ext uri="{BB962C8B-B14F-4D97-AF65-F5344CB8AC3E}">
        <p14:creationId xmlns:p14="http://schemas.microsoft.com/office/powerpoint/2010/main" val="1993847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Angled Edg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08E14D-BC96-AA2E-C279-F09094C7C54C}"/>
              </a:ext>
            </a:extLst>
          </p:cNvPr>
          <p:cNvSpPr/>
          <p:nvPr userDrawn="1"/>
        </p:nvSpPr>
        <p:spPr>
          <a:xfrm rot="16200000">
            <a:off x="9153051" y="3903715"/>
            <a:ext cx="2541252" cy="3710819"/>
          </a:xfrm>
          <a:custGeom>
            <a:avLst/>
            <a:gdLst>
              <a:gd name="connsiteX0" fmla="*/ 0 w 2532785"/>
              <a:gd name="connsiteY0" fmla="*/ 0 h 3152019"/>
              <a:gd name="connsiteX1" fmla="*/ 2532785 w 2532785"/>
              <a:gd name="connsiteY1" fmla="*/ 0 h 3152019"/>
              <a:gd name="connsiteX2" fmla="*/ 2532785 w 2532785"/>
              <a:gd name="connsiteY2" fmla="*/ 3152019 h 3152019"/>
              <a:gd name="connsiteX3" fmla="*/ 0 w 2532785"/>
              <a:gd name="connsiteY3" fmla="*/ 3152019 h 3152019"/>
              <a:gd name="connsiteX4" fmla="*/ 0 w 2532785"/>
              <a:gd name="connsiteY4" fmla="*/ 0 h 3152019"/>
              <a:gd name="connsiteX0" fmla="*/ 0 w 2532785"/>
              <a:gd name="connsiteY0" fmla="*/ 0 h 3152019"/>
              <a:gd name="connsiteX1" fmla="*/ 2524319 w 2532785"/>
              <a:gd name="connsiteY1" fmla="*/ 1159933 h 3152019"/>
              <a:gd name="connsiteX2" fmla="*/ 2532785 w 2532785"/>
              <a:gd name="connsiteY2" fmla="*/ 3152019 h 3152019"/>
              <a:gd name="connsiteX3" fmla="*/ 0 w 2532785"/>
              <a:gd name="connsiteY3" fmla="*/ 3152019 h 3152019"/>
              <a:gd name="connsiteX4" fmla="*/ 0 w 2532785"/>
              <a:gd name="connsiteY4" fmla="*/ 0 h 3152019"/>
              <a:gd name="connsiteX0" fmla="*/ 0 w 2541252"/>
              <a:gd name="connsiteY0" fmla="*/ 0 h 3710819"/>
              <a:gd name="connsiteX1" fmla="*/ 2532786 w 2541252"/>
              <a:gd name="connsiteY1" fmla="*/ 1718733 h 3710819"/>
              <a:gd name="connsiteX2" fmla="*/ 2541252 w 2541252"/>
              <a:gd name="connsiteY2" fmla="*/ 3710819 h 3710819"/>
              <a:gd name="connsiteX3" fmla="*/ 8467 w 2541252"/>
              <a:gd name="connsiteY3" fmla="*/ 3710819 h 3710819"/>
              <a:gd name="connsiteX4" fmla="*/ 0 w 2541252"/>
              <a:gd name="connsiteY4" fmla="*/ 0 h 3710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252" h="3710819">
                <a:moveTo>
                  <a:pt x="0" y="0"/>
                </a:moveTo>
                <a:lnTo>
                  <a:pt x="2532786" y="1718733"/>
                </a:lnTo>
                <a:lnTo>
                  <a:pt x="2541252" y="3710819"/>
                </a:lnTo>
                <a:lnTo>
                  <a:pt x="8467" y="3710819"/>
                </a:lnTo>
                <a:cubicBezTo>
                  <a:pt x="5645" y="2473879"/>
                  <a:pt x="2822" y="1236940"/>
                  <a:pt x="0" y="0"/>
                </a:cubicBezTo>
                <a:close/>
              </a:path>
            </a:pathLst>
          </a:cu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D3F8B83-0BE9-BEEC-9C3B-8ED5912D02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68083" y="4488501"/>
            <a:ext cx="4227231" cy="2377817"/>
          </a:xfrm>
          <a:prstGeom prst="rect">
            <a:avLst/>
          </a:prstGeom>
        </p:spPr>
      </p:pic>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tx1"/>
                </a:solidFill>
              </a:defRPr>
            </a:lvl1pPr>
          </a:lstStyle>
          <a:p>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tx1"/>
                </a:solidFill>
              </a:defRPr>
            </a:lvl1pPr>
          </a:lstStyle>
          <a:p>
            <a:fld id="{19159528-E3FA-4C83-B37A-E108A09EE262}" type="slidenum">
              <a:rPr lang="en-US" sz="1000" smtClean="0"/>
              <a:pPr/>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70" name="Text Placeholder 20">
            <a:extLst>
              <a:ext uri="{FF2B5EF4-FFF2-40B4-BE49-F238E27FC236}">
                <a16:creationId xmlns:a16="http://schemas.microsoft.com/office/drawing/2014/main" id="{B4AFB0AE-7912-419F-CF5D-D15030209CBA}"/>
              </a:ext>
            </a:extLst>
          </p:cNvPr>
          <p:cNvSpPr>
            <a:spLocks noGrp="1"/>
          </p:cNvSpPr>
          <p:nvPr>
            <p:ph type="body" sz="quarter" idx="22" hasCustomPrompt="1"/>
          </p:nvPr>
        </p:nvSpPr>
        <p:spPr>
          <a:xfrm>
            <a:off x="362802" y="1577590"/>
            <a:ext cx="5029200" cy="4645410"/>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sp>
        <p:nvSpPr>
          <p:cNvPr id="4" name="Picture Placeholder 3">
            <a:extLst>
              <a:ext uri="{FF2B5EF4-FFF2-40B4-BE49-F238E27FC236}">
                <a16:creationId xmlns:a16="http://schemas.microsoft.com/office/drawing/2014/main" id="{AEE40005-2770-77D8-CE1A-71DA191066DA}"/>
              </a:ext>
            </a:extLst>
          </p:cNvPr>
          <p:cNvSpPr>
            <a:spLocks noGrp="1"/>
          </p:cNvSpPr>
          <p:nvPr>
            <p:ph type="pic" sz="quarter" idx="24"/>
          </p:nvPr>
        </p:nvSpPr>
        <p:spPr>
          <a:xfrm>
            <a:off x="5613822" y="1576388"/>
            <a:ext cx="2373312" cy="2373312"/>
          </a:xfrm>
        </p:spPr>
        <p:txBody>
          <a:bodyPr>
            <a:normAutofit/>
          </a:bodyPr>
          <a:lstStyle>
            <a:lvl1pPr marL="0" indent="0">
              <a:buFontTx/>
              <a:buNone/>
              <a:defRPr sz="1400"/>
            </a:lvl1pPr>
          </a:lstStyle>
          <a:p>
            <a:endParaRPr lang="en-US"/>
          </a:p>
        </p:txBody>
      </p:sp>
      <p:sp>
        <p:nvSpPr>
          <p:cNvPr id="5" name="Picture Placeholder 3">
            <a:extLst>
              <a:ext uri="{FF2B5EF4-FFF2-40B4-BE49-F238E27FC236}">
                <a16:creationId xmlns:a16="http://schemas.microsoft.com/office/drawing/2014/main" id="{7EAC6028-8870-1B22-7E33-8256113DF494}"/>
              </a:ext>
            </a:extLst>
          </p:cNvPr>
          <p:cNvSpPr>
            <a:spLocks noGrp="1"/>
          </p:cNvSpPr>
          <p:nvPr>
            <p:ph type="pic" sz="quarter" idx="25"/>
          </p:nvPr>
        </p:nvSpPr>
        <p:spPr>
          <a:xfrm>
            <a:off x="8208954" y="1576388"/>
            <a:ext cx="2373312" cy="2373312"/>
          </a:xfrm>
        </p:spPr>
        <p:txBody>
          <a:bodyPr>
            <a:normAutofit/>
          </a:bodyPr>
          <a:lstStyle>
            <a:lvl1pPr marL="0" indent="0">
              <a:buFontTx/>
              <a:buNone/>
              <a:defRPr sz="1400"/>
            </a:lvl1pPr>
          </a:lstStyle>
          <a:p>
            <a:endParaRPr lang="en-US"/>
          </a:p>
        </p:txBody>
      </p:sp>
      <p:sp>
        <p:nvSpPr>
          <p:cNvPr id="6" name="Text Placeholder 14">
            <a:extLst>
              <a:ext uri="{FF2B5EF4-FFF2-40B4-BE49-F238E27FC236}">
                <a16:creationId xmlns:a16="http://schemas.microsoft.com/office/drawing/2014/main" id="{7269D43A-5BEE-8DBC-B83C-0A08A4D31E10}"/>
              </a:ext>
            </a:extLst>
          </p:cNvPr>
          <p:cNvSpPr>
            <a:spLocks noGrp="1"/>
          </p:cNvSpPr>
          <p:nvPr>
            <p:ph type="body" sz="quarter" idx="29" hasCustomPrompt="1"/>
          </p:nvPr>
        </p:nvSpPr>
        <p:spPr>
          <a:xfrm>
            <a:off x="5613822" y="4199512"/>
            <a:ext cx="3784178" cy="2023487"/>
          </a:xfrm>
        </p:spPr>
        <p:txBody>
          <a:bodyPr anchor="ctr">
            <a:normAutofit/>
          </a:bodyPr>
          <a:lstStyle>
            <a:lvl1pPr marL="0" indent="0" algn="ctr">
              <a:buFontTx/>
              <a:buNone/>
              <a:defRPr sz="2400" i="1">
                <a:solidFill>
                  <a:srgbClr val="012E4F"/>
                </a:solidFill>
                <a:latin typeface="Aptos ExtraBold" panose="020B00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insert quote, callout, or statistic</a:t>
            </a:r>
          </a:p>
        </p:txBody>
      </p:sp>
    </p:spTree>
    <p:extLst>
      <p:ext uri="{BB962C8B-B14F-4D97-AF65-F5344CB8AC3E}">
        <p14:creationId xmlns:p14="http://schemas.microsoft.com/office/powerpoint/2010/main" val="4037748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Angled Edg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08E14D-BC96-AA2E-C279-F09094C7C54C}"/>
              </a:ext>
            </a:extLst>
          </p:cNvPr>
          <p:cNvSpPr/>
          <p:nvPr userDrawn="1"/>
        </p:nvSpPr>
        <p:spPr>
          <a:xfrm rot="16200000">
            <a:off x="9153051" y="3903715"/>
            <a:ext cx="2541252" cy="3710819"/>
          </a:xfrm>
          <a:custGeom>
            <a:avLst/>
            <a:gdLst>
              <a:gd name="connsiteX0" fmla="*/ 0 w 2532785"/>
              <a:gd name="connsiteY0" fmla="*/ 0 h 3152019"/>
              <a:gd name="connsiteX1" fmla="*/ 2532785 w 2532785"/>
              <a:gd name="connsiteY1" fmla="*/ 0 h 3152019"/>
              <a:gd name="connsiteX2" fmla="*/ 2532785 w 2532785"/>
              <a:gd name="connsiteY2" fmla="*/ 3152019 h 3152019"/>
              <a:gd name="connsiteX3" fmla="*/ 0 w 2532785"/>
              <a:gd name="connsiteY3" fmla="*/ 3152019 h 3152019"/>
              <a:gd name="connsiteX4" fmla="*/ 0 w 2532785"/>
              <a:gd name="connsiteY4" fmla="*/ 0 h 3152019"/>
              <a:gd name="connsiteX0" fmla="*/ 0 w 2532785"/>
              <a:gd name="connsiteY0" fmla="*/ 0 h 3152019"/>
              <a:gd name="connsiteX1" fmla="*/ 2524319 w 2532785"/>
              <a:gd name="connsiteY1" fmla="*/ 1159933 h 3152019"/>
              <a:gd name="connsiteX2" fmla="*/ 2532785 w 2532785"/>
              <a:gd name="connsiteY2" fmla="*/ 3152019 h 3152019"/>
              <a:gd name="connsiteX3" fmla="*/ 0 w 2532785"/>
              <a:gd name="connsiteY3" fmla="*/ 3152019 h 3152019"/>
              <a:gd name="connsiteX4" fmla="*/ 0 w 2532785"/>
              <a:gd name="connsiteY4" fmla="*/ 0 h 3152019"/>
              <a:gd name="connsiteX0" fmla="*/ 0 w 2541252"/>
              <a:gd name="connsiteY0" fmla="*/ 0 h 3710819"/>
              <a:gd name="connsiteX1" fmla="*/ 2532786 w 2541252"/>
              <a:gd name="connsiteY1" fmla="*/ 1718733 h 3710819"/>
              <a:gd name="connsiteX2" fmla="*/ 2541252 w 2541252"/>
              <a:gd name="connsiteY2" fmla="*/ 3710819 h 3710819"/>
              <a:gd name="connsiteX3" fmla="*/ 8467 w 2541252"/>
              <a:gd name="connsiteY3" fmla="*/ 3710819 h 3710819"/>
              <a:gd name="connsiteX4" fmla="*/ 0 w 2541252"/>
              <a:gd name="connsiteY4" fmla="*/ 0 h 3710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252" h="3710819">
                <a:moveTo>
                  <a:pt x="0" y="0"/>
                </a:moveTo>
                <a:lnTo>
                  <a:pt x="2532786" y="1718733"/>
                </a:lnTo>
                <a:lnTo>
                  <a:pt x="2541252" y="3710819"/>
                </a:lnTo>
                <a:lnTo>
                  <a:pt x="8467" y="3710819"/>
                </a:lnTo>
                <a:cubicBezTo>
                  <a:pt x="5645" y="2473879"/>
                  <a:pt x="2822" y="1236940"/>
                  <a:pt x="0" y="0"/>
                </a:cubicBezTo>
                <a:close/>
              </a:path>
            </a:pathLst>
          </a:cu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D3F8B83-0BE9-BEEC-9C3B-8ED5912D02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68083" y="4488501"/>
            <a:ext cx="4227231" cy="2377817"/>
          </a:xfrm>
          <a:prstGeom prst="rect">
            <a:avLst/>
          </a:prstGeom>
        </p:spPr>
      </p:pic>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tx1"/>
                </a:solidFill>
              </a:defRPr>
            </a:lvl1pPr>
          </a:lstStyle>
          <a:p>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tx1"/>
                </a:solidFill>
              </a:defRPr>
            </a:lvl1pPr>
          </a:lstStyle>
          <a:p>
            <a:fld id="{19159528-E3FA-4C83-B37A-E108A09EE262}" type="slidenum">
              <a:rPr lang="en-US" sz="1000" smtClean="0"/>
              <a:pPr/>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70" name="Text Placeholder 20">
            <a:extLst>
              <a:ext uri="{FF2B5EF4-FFF2-40B4-BE49-F238E27FC236}">
                <a16:creationId xmlns:a16="http://schemas.microsoft.com/office/drawing/2014/main" id="{B4AFB0AE-7912-419F-CF5D-D15030209CBA}"/>
              </a:ext>
            </a:extLst>
          </p:cNvPr>
          <p:cNvSpPr>
            <a:spLocks noGrp="1"/>
          </p:cNvSpPr>
          <p:nvPr>
            <p:ph type="body" sz="quarter" idx="22" hasCustomPrompt="1"/>
          </p:nvPr>
        </p:nvSpPr>
        <p:spPr>
          <a:xfrm>
            <a:off x="362801" y="1577590"/>
            <a:ext cx="10217377" cy="4501934"/>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spTree>
    <p:extLst>
      <p:ext uri="{BB962C8B-B14F-4D97-AF65-F5344CB8AC3E}">
        <p14:creationId xmlns:p14="http://schemas.microsoft.com/office/powerpoint/2010/main" val="474477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Bottom Ban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08E14D-BC96-AA2E-C279-F09094C7C54C}"/>
              </a:ext>
            </a:extLst>
          </p:cNvPr>
          <p:cNvSpPr/>
          <p:nvPr userDrawn="1"/>
        </p:nvSpPr>
        <p:spPr>
          <a:xfrm rot="16200000">
            <a:off x="5756103" y="391622"/>
            <a:ext cx="679797" cy="12252960"/>
          </a:xfrm>
          <a:prstGeom prst="rect">
            <a:avLst/>
          </a:pr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bg1"/>
                </a:solidFill>
              </a:defRPr>
            </a:lvl1pPr>
          </a:lstStyle>
          <a:p>
            <a:pPr algn="l"/>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bg1"/>
                </a:solidFill>
              </a:defRPr>
            </a:lvl1pPr>
          </a:lstStyle>
          <a:p>
            <a:pPr algn="l"/>
            <a:fld id="{19159528-E3FA-4C83-B37A-E108A09EE262}" type="slidenum">
              <a:rPr lang="en-US" sz="1000" smtClean="0"/>
              <a:pPr algn="l"/>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2" name="Text Placeholder 20">
            <a:extLst>
              <a:ext uri="{FF2B5EF4-FFF2-40B4-BE49-F238E27FC236}">
                <a16:creationId xmlns:a16="http://schemas.microsoft.com/office/drawing/2014/main" id="{D3FA261F-0C60-8F00-BF44-BAB72A2E0D50}"/>
              </a:ext>
            </a:extLst>
          </p:cNvPr>
          <p:cNvSpPr>
            <a:spLocks noGrp="1"/>
          </p:cNvSpPr>
          <p:nvPr>
            <p:ph type="body" sz="quarter" idx="14"/>
          </p:nvPr>
        </p:nvSpPr>
        <p:spPr>
          <a:xfrm>
            <a:off x="362801" y="1567165"/>
            <a:ext cx="10217377" cy="4347709"/>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Rectangle 2">
            <a:extLst>
              <a:ext uri="{FF2B5EF4-FFF2-40B4-BE49-F238E27FC236}">
                <a16:creationId xmlns:a16="http://schemas.microsoft.com/office/drawing/2014/main" id="{16976587-D470-C524-9498-009DDC09F646}"/>
              </a:ext>
            </a:extLst>
          </p:cNvPr>
          <p:cNvSpPr/>
          <p:nvPr userDrawn="1"/>
        </p:nvSpPr>
        <p:spPr>
          <a:xfrm rot="16200000">
            <a:off x="6002829" y="615040"/>
            <a:ext cx="150482" cy="12398188"/>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521351"/>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lor Bottom Ban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08E14D-BC96-AA2E-C279-F09094C7C54C}"/>
              </a:ext>
            </a:extLst>
          </p:cNvPr>
          <p:cNvSpPr/>
          <p:nvPr userDrawn="1"/>
        </p:nvSpPr>
        <p:spPr>
          <a:xfrm rot="16200000">
            <a:off x="5756103" y="391622"/>
            <a:ext cx="679797" cy="12252960"/>
          </a:xfrm>
          <a:prstGeom prst="rect">
            <a:avLst/>
          </a:pr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bg1"/>
                </a:solidFill>
              </a:defRPr>
            </a:lvl1pPr>
          </a:lstStyle>
          <a:p>
            <a:pPr algn="l"/>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bg1"/>
                </a:solidFill>
              </a:defRPr>
            </a:lvl1pPr>
          </a:lstStyle>
          <a:p>
            <a:pPr algn="l"/>
            <a:fld id="{19159528-E3FA-4C83-B37A-E108A09EE262}" type="slidenum">
              <a:rPr lang="en-US" sz="1000" smtClean="0"/>
              <a:pPr algn="l"/>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2" name="Text Placeholder 20">
            <a:extLst>
              <a:ext uri="{FF2B5EF4-FFF2-40B4-BE49-F238E27FC236}">
                <a16:creationId xmlns:a16="http://schemas.microsoft.com/office/drawing/2014/main" id="{D3FA261F-0C60-8F00-BF44-BAB72A2E0D50}"/>
              </a:ext>
            </a:extLst>
          </p:cNvPr>
          <p:cNvSpPr>
            <a:spLocks noGrp="1"/>
          </p:cNvSpPr>
          <p:nvPr>
            <p:ph type="body" sz="quarter" idx="14"/>
          </p:nvPr>
        </p:nvSpPr>
        <p:spPr>
          <a:xfrm>
            <a:off x="362802" y="1567164"/>
            <a:ext cx="5029200" cy="4347709"/>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Rectangle 2">
            <a:extLst>
              <a:ext uri="{FF2B5EF4-FFF2-40B4-BE49-F238E27FC236}">
                <a16:creationId xmlns:a16="http://schemas.microsoft.com/office/drawing/2014/main" id="{16976587-D470-C524-9498-009DDC09F646}"/>
              </a:ext>
            </a:extLst>
          </p:cNvPr>
          <p:cNvSpPr/>
          <p:nvPr userDrawn="1"/>
        </p:nvSpPr>
        <p:spPr>
          <a:xfrm rot="16200000">
            <a:off x="6002829" y="615040"/>
            <a:ext cx="150482" cy="12398188"/>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0">
            <a:extLst>
              <a:ext uri="{FF2B5EF4-FFF2-40B4-BE49-F238E27FC236}">
                <a16:creationId xmlns:a16="http://schemas.microsoft.com/office/drawing/2014/main" id="{05D8AF86-47B7-C814-EEB2-1DA698EB8A46}"/>
              </a:ext>
            </a:extLst>
          </p:cNvPr>
          <p:cNvSpPr>
            <a:spLocks noGrp="1"/>
          </p:cNvSpPr>
          <p:nvPr>
            <p:ph type="body" sz="quarter" idx="22"/>
          </p:nvPr>
        </p:nvSpPr>
        <p:spPr>
          <a:xfrm>
            <a:off x="5551714" y="1567164"/>
            <a:ext cx="5029200" cy="4347709"/>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648958902"/>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Background Strip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C3A286-9777-A318-D3C6-3DB9193451B4}"/>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rcRect/>
          <a:stretch/>
        </p:blipFill>
        <p:spPr>
          <a:xfrm>
            <a:off x="-7462150" y="-54677"/>
            <a:ext cx="12304257" cy="6921144"/>
          </a:xfrm>
          <a:prstGeom prst="rect">
            <a:avLst/>
          </a:prstGeom>
        </p:spPr>
      </p:pic>
      <p:sp>
        <p:nvSpPr>
          <p:cNvPr id="9" name="Footer Placeholder 41">
            <a:extLst>
              <a:ext uri="{FF2B5EF4-FFF2-40B4-BE49-F238E27FC236}">
                <a16:creationId xmlns:a16="http://schemas.microsoft.com/office/drawing/2014/main" id="{A4F48720-7A4E-8327-8F80-CBD104B99A14}"/>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0" name="Slide Number Placeholder 42">
            <a:extLst>
              <a:ext uri="{FF2B5EF4-FFF2-40B4-BE49-F238E27FC236}">
                <a16:creationId xmlns:a16="http://schemas.microsoft.com/office/drawing/2014/main" id="{02F780ED-B604-4857-AF8E-E57D3CB0B061}"/>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20" name="Text Placeholder 20">
            <a:extLst>
              <a:ext uri="{FF2B5EF4-FFF2-40B4-BE49-F238E27FC236}">
                <a16:creationId xmlns:a16="http://schemas.microsoft.com/office/drawing/2014/main" id="{59A9B797-CAED-E058-22BE-68B2133EA891}"/>
              </a:ext>
            </a:extLst>
          </p:cNvPr>
          <p:cNvSpPr>
            <a:spLocks noGrp="1"/>
          </p:cNvSpPr>
          <p:nvPr>
            <p:ph type="body" sz="quarter" idx="17" hasCustomPrompt="1"/>
          </p:nvPr>
        </p:nvSpPr>
        <p:spPr>
          <a:xfrm>
            <a:off x="362801" y="377825"/>
            <a:ext cx="3628559" cy="756981"/>
          </a:xfrm>
        </p:spPr>
        <p:txBody>
          <a:bodyPr lIns="0">
            <a:noAutofit/>
          </a:bodyPr>
          <a:lstStyle>
            <a:lvl1pPr marL="0" indent="0">
              <a:buFontTx/>
              <a:buNone/>
              <a:defRPr sz="2800" b="1" spc="0">
                <a:solidFill>
                  <a:srgbClr val="012E4F"/>
                </a:solidFill>
              </a:defRPr>
            </a:lvl1pPr>
            <a:lvl2pPr marL="457200" indent="0">
              <a:buFontTx/>
              <a:buNone/>
              <a:defRPr sz="1600" b="1"/>
            </a:lvl2pPr>
            <a:lvl3pPr marL="914400" indent="0">
              <a:buFontTx/>
              <a:buNone/>
              <a:defRPr sz="1600" b="1"/>
            </a:lvl3pPr>
            <a:lvl4pPr marL="1371600" indent="0">
              <a:buFontTx/>
              <a:buNone/>
              <a:defRPr sz="1600" b="1"/>
            </a:lvl4pPr>
            <a:lvl5pPr marL="1828800" indent="0">
              <a:buFontTx/>
              <a:buNone/>
              <a:defRPr sz="1600" b="1"/>
            </a:lvl5pPr>
          </a:lstStyle>
          <a:p>
            <a:pPr lvl="0"/>
            <a:r>
              <a:rPr lang="en-US"/>
              <a:t>Click to edit text</a:t>
            </a:r>
          </a:p>
        </p:txBody>
      </p:sp>
      <p:sp>
        <p:nvSpPr>
          <p:cNvPr id="23" name="Text Placeholder 20">
            <a:extLst>
              <a:ext uri="{FF2B5EF4-FFF2-40B4-BE49-F238E27FC236}">
                <a16:creationId xmlns:a16="http://schemas.microsoft.com/office/drawing/2014/main" id="{4675C7E3-E9FE-963E-BD02-024EF8A449A0}"/>
              </a:ext>
            </a:extLst>
          </p:cNvPr>
          <p:cNvSpPr>
            <a:spLocks noGrp="1"/>
          </p:cNvSpPr>
          <p:nvPr>
            <p:ph type="body" sz="quarter" idx="20" hasCustomPrompt="1"/>
          </p:nvPr>
        </p:nvSpPr>
        <p:spPr>
          <a:xfrm>
            <a:off x="362801" y="1271160"/>
            <a:ext cx="3628559" cy="4570840"/>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pic>
        <p:nvPicPr>
          <p:cNvPr id="3" name="Picture 2" descr="A logo with a compass and text&#10;&#10;AI-generated content may be incorrect.">
            <a:extLst>
              <a:ext uri="{FF2B5EF4-FFF2-40B4-BE49-F238E27FC236}">
                <a16:creationId xmlns:a16="http://schemas.microsoft.com/office/drawing/2014/main" id="{3EEB6304-4875-6D8C-335D-698D45828B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2" name="Graphic 1">
            <a:extLst>
              <a:ext uri="{FF2B5EF4-FFF2-40B4-BE49-F238E27FC236}">
                <a16:creationId xmlns:a16="http://schemas.microsoft.com/office/drawing/2014/main" id="{FBDD936E-55F7-E50B-ED29-265A45DFC2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68274" y="6057665"/>
            <a:ext cx="407619" cy="539496"/>
          </a:xfrm>
          <a:prstGeom prst="rect">
            <a:avLst/>
          </a:prstGeom>
        </p:spPr>
      </p:pic>
      <p:sp>
        <p:nvSpPr>
          <p:cNvPr id="6" name="Picture Placeholder 15">
            <a:extLst>
              <a:ext uri="{FF2B5EF4-FFF2-40B4-BE49-F238E27FC236}">
                <a16:creationId xmlns:a16="http://schemas.microsoft.com/office/drawing/2014/main" id="{90F1C8E3-70EB-23AF-B98C-8E93672B89DB}"/>
              </a:ext>
            </a:extLst>
          </p:cNvPr>
          <p:cNvSpPr>
            <a:spLocks noGrp="1"/>
          </p:cNvSpPr>
          <p:nvPr>
            <p:ph type="pic" sz="quarter" idx="13"/>
          </p:nvPr>
        </p:nvSpPr>
        <p:spPr>
          <a:xfrm>
            <a:off x="4419600" y="377825"/>
            <a:ext cx="7772400" cy="5464175"/>
          </a:xfrm>
        </p:spPr>
        <p:txBody>
          <a:bodyPr/>
          <a:lstStyle/>
          <a:p>
            <a:endParaRPr lang="en-US"/>
          </a:p>
        </p:txBody>
      </p:sp>
    </p:spTree>
    <p:extLst>
      <p:ext uri="{BB962C8B-B14F-4D97-AF65-F5344CB8AC3E}">
        <p14:creationId xmlns:p14="http://schemas.microsoft.com/office/powerpoint/2010/main" val="566667110"/>
      </p:ext>
    </p:extLst>
  </p:cSld>
  <p:clrMapOvr>
    <a:masterClrMapping/>
  </p:clrMapOvr>
  <p:extLst>
    <p:ext uri="{DCECCB84-F9BA-43D5-87BE-67443E8EF086}">
      <p15:sldGuideLst xmlns:p15="http://schemas.microsoft.com/office/powerpoint/2012/main">
        <p15:guide id="1" pos="26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Background Strip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E5C83A-1072-BEA9-4BAC-E0A3592D3C7A}"/>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rcRect/>
          <a:stretch/>
        </p:blipFill>
        <p:spPr>
          <a:xfrm>
            <a:off x="-344174" y="-124287"/>
            <a:ext cx="12412951" cy="6982284"/>
          </a:xfrm>
          <a:prstGeom prst="rect">
            <a:avLst/>
          </a:prstGeom>
        </p:spPr>
      </p:pic>
      <p:sp>
        <p:nvSpPr>
          <p:cNvPr id="12" name="Footer Placeholder 41">
            <a:extLst>
              <a:ext uri="{FF2B5EF4-FFF2-40B4-BE49-F238E27FC236}">
                <a16:creationId xmlns:a16="http://schemas.microsoft.com/office/drawing/2014/main" id="{EC9DDA90-FCB9-AEB6-84FE-54E022D4D4A0}"/>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3" name="Slide Number Placeholder 42">
            <a:extLst>
              <a:ext uri="{FF2B5EF4-FFF2-40B4-BE49-F238E27FC236}">
                <a16:creationId xmlns:a16="http://schemas.microsoft.com/office/drawing/2014/main" id="{AE5CCF9D-C03A-99FD-26E9-3ADA81032591}"/>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4" name="Text Placeholder 6">
            <a:extLst>
              <a:ext uri="{FF2B5EF4-FFF2-40B4-BE49-F238E27FC236}">
                <a16:creationId xmlns:a16="http://schemas.microsoft.com/office/drawing/2014/main" id="{E621632C-3268-0220-A7DB-D4D80A735B96}"/>
              </a:ext>
            </a:extLst>
          </p:cNvPr>
          <p:cNvSpPr>
            <a:spLocks noGrp="1"/>
          </p:cNvSpPr>
          <p:nvPr>
            <p:ph type="body" sz="quarter" idx="21"/>
          </p:nvPr>
        </p:nvSpPr>
        <p:spPr>
          <a:xfrm>
            <a:off x="363537" y="377825"/>
            <a:ext cx="11466398"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5" name="Text Placeholder 20">
            <a:extLst>
              <a:ext uri="{FF2B5EF4-FFF2-40B4-BE49-F238E27FC236}">
                <a16:creationId xmlns:a16="http://schemas.microsoft.com/office/drawing/2014/main" id="{16532B9B-1B9B-898F-DAA6-E24E1E81EC4D}"/>
              </a:ext>
            </a:extLst>
          </p:cNvPr>
          <p:cNvSpPr>
            <a:spLocks noGrp="1"/>
          </p:cNvSpPr>
          <p:nvPr>
            <p:ph type="body" sz="quarter" idx="14"/>
          </p:nvPr>
        </p:nvSpPr>
        <p:spPr>
          <a:xfrm>
            <a:off x="362801" y="1567165"/>
            <a:ext cx="11466398" cy="4347709"/>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6" name="Picture 5" descr="A logo with a compass and text&#10;&#10;AI-generated content may be incorrect.">
            <a:extLst>
              <a:ext uri="{FF2B5EF4-FFF2-40B4-BE49-F238E27FC236}">
                <a16:creationId xmlns:a16="http://schemas.microsoft.com/office/drawing/2014/main" id="{B3BEC08B-D894-A06C-3528-9C759CDAD1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9" name="Graphic 8">
            <a:extLst>
              <a:ext uri="{FF2B5EF4-FFF2-40B4-BE49-F238E27FC236}">
                <a16:creationId xmlns:a16="http://schemas.microsoft.com/office/drawing/2014/main" id="{84FA0534-42A0-A96C-030A-30A6591170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2139590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Color Band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1573C9C-5DC7-7995-8245-D9BF8E07415A}"/>
              </a:ext>
            </a:extLst>
          </p:cNvPr>
          <p:cNvGrpSpPr/>
          <p:nvPr userDrawn="1"/>
        </p:nvGrpSpPr>
        <p:grpSpPr>
          <a:xfrm rot="16200000">
            <a:off x="7965282" y="-4000477"/>
            <a:ext cx="228600" cy="8224837"/>
            <a:chOff x="7048870" y="868032"/>
            <a:chExt cx="228600" cy="5989969"/>
          </a:xfrm>
        </p:grpSpPr>
        <p:sp>
          <p:nvSpPr>
            <p:cNvPr id="5" name="Rectangle 4">
              <a:extLst>
                <a:ext uri="{FF2B5EF4-FFF2-40B4-BE49-F238E27FC236}">
                  <a16:creationId xmlns:a16="http://schemas.microsoft.com/office/drawing/2014/main" id="{57995FBF-3AA8-06C0-57A9-160FC4E42040}"/>
                </a:ext>
              </a:extLst>
            </p:cNvPr>
            <p:cNvSpPr/>
            <p:nvPr/>
          </p:nvSpPr>
          <p:spPr>
            <a:xfrm>
              <a:off x="7048870" y="868032"/>
              <a:ext cx="228600" cy="5989969"/>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58AB60A-DB02-00A3-A8DF-9710D04E0ACB}"/>
                </a:ext>
              </a:extLst>
            </p:cNvPr>
            <p:cNvSpPr/>
            <p:nvPr/>
          </p:nvSpPr>
          <p:spPr>
            <a:xfrm>
              <a:off x="7048870" y="5558880"/>
              <a:ext cx="228600" cy="129912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ooter Placeholder 41">
            <a:extLst>
              <a:ext uri="{FF2B5EF4-FFF2-40B4-BE49-F238E27FC236}">
                <a16:creationId xmlns:a16="http://schemas.microsoft.com/office/drawing/2014/main" id="{A4F48720-7A4E-8327-8F80-CBD104B99A14}"/>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0" name="Slide Number Placeholder 42">
            <a:extLst>
              <a:ext uri="{FF2B5EF4-FFF2-40B4-BE49-F238E27FC236}">
                <a16:creationId xmlns:a16="http://schemas.microsoft.com/office/drawing/2014/main" id="{02F780ED-B604-4857-AF8E-E57D3CB0B061}"/>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20" name="Text Placeholder 20">
            <a:extLst>
              <a:ext uri="{FF2B5EF4-FFF2-40B4-BE49-F238E27FC236}">
                <a16:creationId xmlns:a16="http://schemas.microsoft.com/office/drawing/2014/main" id="{59A9B797-CAED-E058-22BE-68B2133EA891}"/>
              </a:ext>
            </a:extLst>
          </p:cNvPr>
          <p:cNvSpPr>
            <a:spLocks noGrp="1"/>
          </p:cNvSpPr>
          <p:nvPr>
            <p:ph type="body" sz="quarter" idx="17" hasCustomPrompt="1"/>
          </p:nvPr>
        </p:nvSpPr>
        <p:spPr>
          <a:xfrm>
            <a:off x="362801" y="377825"/>
            <a:ext cx="3289892" cy="1168753"/>
          </a:xfrm>
        </p:spPr>
        <p:txBody>
          <a:bodyPr lIns="0">
            <a:noAutofit/>
          </a:bodyPr>
          <a:lstStyle>
            <a:lvl1pPr marL="0" indent="0">
              <a:buFontTx/>
              <a:buNone/>
              <a:defRPr sz="3600" b="1" spc="0"/>
            </a:lvl1pPr>
            <a:lvl2pPr marL="457200" indent="0">
              <a:buFontTx/>
              <a:buNone/>
              <a:defRPr sz="1600" b="1"/>
            </a:lvl2pPr>
            <a:lvl3pPr marL="914400" indent="0">
              <a:buFontTx/>
              <a:buNone/>
              <a:defRPr sz="1600" b="1"/>
            </a:lvl3pPr>
            <a:lvl4pPr marL="1371600" indent="0">
              <a:buFontTx/>
              <a:buNone/>
              <a:defRPr sz="1600" b="1"/>
            </a:lvl4pPr>
            <a:lvl5pPr marL="1828800" indent="0">
              <a:buFontTx/>
              <a:buNone/>
              <a:defRPr sz="1600" b="1"/>
            </a:lvl5pPr>
          </a:lstStyle>
          <a:p>
            <a:pPr lvl="0"/>
            <a:r>
              <a:rPr lang="en-US"/>
              <a:t>Click to edit text</a:t>
            </a:r>
          </a:p>
        </p:txBody>
      </p:sp>
      <p:sp>
        <p:nvSpPr>
          <p:cNvPr id="23" name="Text Placeholder 20">
            <a:extLst>
              <a:ext uri="{FF2B5EF4-FFF2-40B4-BE49-F238E27FC236}">
                <a16:creationId xmlns:a16="http://schemas.microsoft.com/office/drawing/2014/main" id="{4675C7E3-E9FE-963E-BD02-024EF8A449A0}"/>
              </a:ext>
            </a:extLst>
          </p:cNvPr>
          <p:cNvSpPr>
            <a:spLocks noGrp="1"/>
          </p:cNvSpPr>
          <p:nvPr>
            <p:ph type="body" sz="quarter" idx="20" hasCustomPrompt="1"/>
          </p:nvPr>
        </p:nvSpPr>
        <p:spPr>
          <a:xfrm>
            <a:off x="362801" y="1761067"/>
            <a:ext cx="3289892" cy="4080933"/>
          </a:xfrm>
          <a:noFill/>
        </p:spPr>
        <p:txBody>
          <a:bodyPr wrap="square" rtlCol="0">
            <a:noAutofit/>
          </a:bodyPr>
          <a:lstStyle>
            <a:lvl1pPr marL="342900" indent="-342900">
              <a:defRPr lang="en-US" sz="2400" b="0" i="0" u="none" strike="noStrike" baseline="14000" dirty="0" smtClean="0">
                <a:solidFill>
                  <a:srgbClr val="000000"/>
                </a:solidFill>
                <a:latin typeface="+mn-lt"/>
              </a:defRPr>
            </a:lvl1pPr>
            <a:lvl2pPr>
              <a:defRPr lang="en-US" sz="1800" b="0" kern="1200" dirty="0">
                <a:solidFill>
                  <a:schemeClr val="tx1"/>
                </a:solidFill>
                <a:latin typeface="+mj-lt"/>
                <a:ea typeface="+mn-ea"/>
                <a:cs typeface="+mn-cs"/>
              </a:defRPr>
            </a:lvl2pPr>
          </a:lstStyle>
          <a:p>
            <a:pPr marL="233363" marR="0" lvl="1" indent="-233363" algn="l" defTabSz="914400" rtl="0" eaLnBrk="1" latinLnBrk="0" hangingPunct="1">
              <a:spcAft>
                <a:spcPts val="1800"/>
              </a:spcAft>
              <a:buClr>
                <a:srgbClr val="8CD50B"/>
              </a:buClr>
              <a:buSzPct val="85000"/>
              <a:buFont typeface="Wingdings" panose="05000000000000000000" pitchFamily="2" charset="2"/>
              <a:buChar char="§"/>
            </a:pPr>
            <a:r>
              <a:rPr lang="en-US"/>
              <a:t>Click to edit master text</a:t>
            </a:r>
          </a:p>
        </p:txBody>
      </p:sp>
      <p:pic>
        <p:nvPicPr>
          <p:cNvPr id="7" name="Picture 6" descr="A logo with a compass and text&#10;&#10;AI-generated content may be incorrect.">
            <a:extLst>
              <a:ext uri="{FF2B5EF4-FFF2-40B4-BE49-F238E27FC236}">
                <a16:creationId xmlns:a16="http://schemas.microsoft.com/office/drawing/2014/main" id="{DC94AB2B-10AF-51C6-F365-78AC96EC98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8" name="Graphic 7">
            <a:extLst>
              <a:ext uri="{FF2B5EF4-FFF2-40B4-BE49-F238E27FC236}">
                <a16:creationId xmlns:a16="http://schemas.microsoft.com/office/drawing/2014/main" id="{7538B378-457F-0C49-5A73-F6B0E8397B0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8274" y="6057665"/>
            <a:ext cx="407619" cy="539496"/>
          </a:xfrm>
          <a:prstGeom prst="rect">
            <a:avLst/>
          </a:prstGeom>
        </p:spPr>
      </p:pic>
      <p:sp>
        <p:nvSpPr>
          <p:cNvPr id="3" name="Picture Placeholder 15">
            <a:extLst>
              <a:ext uri="{FF2B5EF4-FFF2-40B4-BE49-F238E27FC236}">
                <a16:creationId xmlns:a16="http://schemas.microsoft.com/office/drawing/2014/main" id="{2A6554F9-A1B0-73C8-E57F-288435AABC90}"/>
              </a:ext>
            </a:extLst>
          </p:cNvPr>
          <p:cNvSpPr>
            <a:spLocks noGrp="1"/>
          </p:cNvSpPr>
          <p:nvPr>
            <p:ph type="pic" sz="quarter" idx="13"/>
          </p:nvPr>
        </p:nvSpPr>
        <p:spPr>
          <a:xfrm>
            <a:off x="3967163" y="226243"/>
            <a:ext cx="8224837" cy="5615758"/>
          </a:xfrm>
        </p:spPr>
        <p:txBody>
          <a:bodyPr/>
          <a:lstStyle/>
          <a:p>
            <a:endParaRPr lang="en-US"/>
          </a:p>
        </p:txBody>
      </p:sp>
    </p:spTree>
    <p:extLst>
      <p:ext uri="{BB962C8B-B14F-4D97-AF65-F5344CB8AC3E}">
        <p14:creationId xmlns:p14="http://schemas.microsoft.com/office/powerpoint/2010/main" val="2424144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Images Text Colum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867F21-80AC-CB29-CFD2-124EDF4D588E}"/>
              </a:ext>
            </a:extLst>
          </p:cNvPr>
          <p:cNvPicPr>
            <a:picLocks noChangeAspect="1"/>
          </p:cNvPicPr>
          <p:nvPr userDrawn="1"/>
        </p:nvPicPr>
        <p:blipFill>
          <a:blip r:embed="rId2">
            <a:extLst>
              <a:ext uri="{28A0092B-C50C-407E-A947-70E740481C1C}">
                <a14:useLocalDpi xmlns:a14="http://schemas.microsoft.com/office/drawing/2010/main" val="0"/>
              </a:ext>
            </a:extLst>
          </a:blip>
          <a:srcRect l="-41994" t="4555" r="41994" b="4555"/>
          <a:stretch/>
        </p:blipFill>
        <p:spPr>
          <a:xfrm>
            <a:off x="5473897" y="3188671"/>
            <a:ext cx="6718103" cy="4070398"/>
          </a:xfrm>
          <a:prstGeom prst="rect">
            <a:avLst/>
          </a:prstGeom>
        </p:spPr>
      </p:pic>
      <p:pic>
        <p:nvPicPr>
          <p:cNvPr id="13" name="Picture 12" descr="Soldiers lying on the ground&#10;&#10;AI-generated content may be incorrect.">
            <a:extLst>
              <a:ext uri="{FF2B5EF4-FFF2-40B4-BE49-F238E27FC236}">
                <a16:creationId xmlns:a16="http://schemas.microsoft.com/office/drawing/2014/main" id="{B52B7696-1748-15B8-1335-4684C38FA90C}"/>
              </a:ext>
            </a:extLst>
          </p:cNvPr>
          <p:cNvPicPr>
            <a:picLocks noChangeAspect="1"/>
          </p:cNvPicPr>
          <p:nvPr userDrawn="1"/>
        </p:nvPicPr>
        <p:blipFill>
          <a:blip r:embed="rId3">
            <a:extLst>
              <a:ext uri="{28A0092B-C50C-407E-A947-70E740481C1C}">
                <a14:useLocalDpi xmlns:a14="http://schemas.microsoft.com/office/drawing/2010/main" val="0"/>
              </a:ext>
            </a:extLst>
          </a:blip>
          <a:srcRect l="13835" t="7462" r="-6373"/>
          <a:stretch/>
        </p:blipFill>
        <p:spPr>
          <a:xfrm>
            <a:off x="0" y="3188671"/>
            <a:ext cx="6718103" cy="4070398"/>
          </a:xfrm>
          <a:prstGeom prst="rect">
            <a:avLst/>
          </a:prstGeom>
        </p:spPr>
      </p:pic>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bg1"/>
                </a:solidFill>
              </a:defRPr>
            </a:lvl1pPr>
          </a:lstStyle>
          <a:p>
            <a:pPr algn="l"/>
            <a:fld id="{19159528-E3FA-4C83-B37A-E108A09EE262}" type="slidenum">
              <a:rPr lang="en-US" sz="1000" smtClean="0"/>
              <a:pPr algn="l"/>
              <a:t>‹#›</a:t>
            </a:fld>
            <a:endParaRPr lang="en-US" sz="1000"/>
          </a:p>
        </p:txBody>
      </p:sp>
      <p:grpSp>
        <p:nvGrpSpPr>
          <p:cNvPr id="2" name="Group 1">
            <a:extLst>
              <a:ext uri="{FF2B5EF4-FFF2-40B4-BE49-F238E27FC236}">
                <a16:creationId xmlns:a16="http://schemas.microsoft.com/office/drawing/2014/main" id="{BA95C453-1E9F-9AA5-C902-3BE55862BF10}"/>
              </a:ext>
            </a:extLst>
          </p:cNvPr>
          <p:cNvGrpSpPr/>
          <p:nvPr userDrawn="1"/>
        </p:nvGrpSpPr>
        <p:grpSpPr>
          <a:xfrm>
            <a:off x="10093225" y="463232"/>
            <a:ext cx="1560925" cy="822960"/>
            <a:chOff x="10065074" y="463232"/>
            <a:chExt cx="1560925" cy="822960"/>
          </a:xfrm>
        </p:grpSpPr>
        <p:pic>
          <p:nvPicPr>
            <p:cNvPr id="3" name="Picture 2" descr="A logo with a compass and text&#10;&#10;AI-generated content may be incorrect.">
              <a:extLst>
                <a:ext uri="{FF2B5EF4-FFF2-40B4-BE49-F238E27FC236}">
                  <a16:creationId xmlns:a16="http://schemas.microsoft.com/office/drawing/2014/main" id="{94BF0046-0E1B-03DA-211F-5DA9C17AB6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356" y="463232"/>
              <a:ext cx="809643" cy="822960"/>
            </a:xfrm>
            <a:prstGeom prst="rect">
              <a:avLst/>
            </a:prstGeom>
          </p:spPr>
        </p:pic>
        <p:pic>
          <p:nvPicPr>
            <p:cNvPr id="4" name="Graphic 3">
              <a:extLst>
                <a:ext uri="{FF2B5EF4-FFF2-40B4-BE49-F238E27FC236}">
                  <a16:creationId xmlns:a16="http://schemas.microsoft.com/office/drawing/2014/main" id="{0BEE041D-FEC3-3D6D-259E-4B528EADB19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065074" y="604964"/>
              <a:ext cx="407619" cy="539496"/>
            </a:xfrm>
            <a:prstGeom prst="rect">
              <a:avLst/>
            </a:prstGeom>
          </p:spPr>
        </p:pic>
      </p:grpSp>
      <p:sp>
        <p:nvSpPr>
          <p:cNvPr id="8" name="Text Placeholder 20">
            <a:extLst>
              <a:ext uri="{FF2B5EF4-FFF2-40B4-BE49-F238E27FC236}">
                <a16:creationId xmlns:a16="http://schemas.microsoft.com/office/drawing/2014/main" id="{70BABD84-8431-759D-E30B-B1A8EE8CC9C7}"/>
              </a:ext>
            </a:extLst>
          </p:cNvPr>
          <p:cNvSpPr>
            <a:spLocks noGrp="1"/>
          </p:cNvSpPr>
          <p:nvPr>
            <p:ph type="body" sz="quarter" idx="14"/>
          </p:nvPr>
        </p:nvSpPr>
        <p:spPr>
          <a:xfrm>
            <a:off x="362802" y="1544101"/>
            <a:ext cx="11291348" cy="1409906"/>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9" name="Rectangle 28">
            <a:extLst>
              <a:ext uri="{FF2B5EF4-FFF2-40B4-BE49-F238E27FC236}">
                <a16:creationId xmlns:a16="http://schemas.microsoft.com/office/drawing/2014/main" id="{DF08E14D-BC96-AA2E-C279-F09094C7C54C}"/>
              </a:ext>
            </a:extLst>
          </p:cNvPr>
          <p:cNvSpPr/>
          <p:nvPr userDrawn="1"/>
        </p:nvSpPr>
        <p:spPr>
          <a:xfrm rot="16200000">
            <a:off x="4060801" y="2889029"/>
            <a:ext cx="4070397" cy="466969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0">
            <a:extLst>
              <a:ext uri="{FF2B5EF4-FFF2-40B4-BE49-F238E27FC236}">
                <a16:creationId xmlns:a16="http://schemas.microsoft.com/office/drawing/2014/main" id="{F8B0E982-50A0-499B-0495-8860DAB09A3E}"/>
              </a:ext>
            </a:extLst>
          </p:cNvPr>
          <p:cNvSpPr>
            <a:spLocks noGrp="1"/>
          </p:cNvSpPr>
          <p:nvPr>
            <p:ph type="body" sz="quarter" idx="22" hasCustomPrompt="1"/>
          </p:nvPr>
        </p:nvSpPr>
        <p:spPr>
          <a:xfrm>
            <a:off x="3987348" y="3416770"/>
            <a:ext cx="4230529" cy="3614209"/>
          </a:xfrm>
          <a:noFill/>
        </p:spPr>
        <p:txBody>
          <a:bodyPr wrap="square" rtlCol="0">
            <a:noAutofit/>
          </a:bodyPr>
          <a:lstStyle>
            <a:lvl1pPr>
              <a:defRPr lang="en-US" sz="2400" b="0" i="0" u="none" strike="noStrike" baseline="14000" dirty="0" smtClean="0">
                <a:solidFill>
                  <a:srgbClr val="FFFFFF"/>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sp>
        <p:nvSpPr>
          <p:cNvPr id="17" name="Text Placeholder 6">
            <a:extLst>
              <a:ext uri="{FF2B5EF4-FFF2-40B4-BE49-F238E27FC236}">
                <a16:creationId xmlns:a16="http://schemas.microsoft.com/office/drawing/2014/main" id="{9F9412C8-449A-FFDC-8909-280084091954}"/>
              </a:ext>
            </a:extLst>
          </p:cNvPr>
          <p:cNvSpPr>
            <a:spLocks noGrp="1"/>
          </p:cNvSpPr>
          <p:nvPr>
            <p:ph type="body" sz="quarter" idx="21"/>
          </p:nvPr>
        </p:nvSpPr>
        <p:spPr>
          <a:xfrm>
            <a:off x="363537" y="377825"/>
            <a:ext cx="9386025"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969697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orizontal Photo Text Layou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08E14D-BC96-AA2E-C279-F09094C7C54C}"/>
              </a:ext>
            </a:extLst>
          </p:cNvPr>
          <p:cNvSpPr/>
          <p:nvPr/>
        </p:nvSpPr>
        <p:spPr>
          <a:xfrm rot="16200000">
            <a:off x="5988732" y="-3016296"/>
            <a:ext cx="228600" cy="1232948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5F13700-2A04-D578-2D62-1703A970BC5D}"/>
              </a:ext>
            </a:extLst>
          </p:cNvPr>
          <p:cNvSpPr/>
          <p:nvPr/>
        </p:nvSpPr>
        <p:spPr>
          <a:xfrm rot="16200000">
            <a:off x="10797273" y="1792245"/>
            <a:ext cx="228600" cy="2712399"/>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118903-E1E8-3D7D-8943-0EFDE722AAE3}"/>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rcRect t="34201" b="28529"/>
          <a:stretch/>
        </p:blipFill>
        <p:spPr>
          <a:xfrm>
            <a:off x="0" y="0"/>
            <a:ext cx="12192000" cy="3034145"/>
          </a:xfrm>
          <a:prstGeom prst="rect">
            <a:avLst/>
          </a:prstGeom>
        </p:spPr>
      </p:pic>
      <p:grpSp>
        <p:nvGrpSpPr>
          <p:cNvPr id="2" name="Group 1">
            <a:extLst>
              <a:ext uri="{FF2B5EF4-FFF2-40B4-BE49-F238E27FC236}">
                <a16:creationId xmlns:a16="http://schemas.microsoft.com/office/drawing/2014/main" id="{3D43C193-0E43-25DE-D83C-B431DFD0ED21}"/>
              </a:ext>
            </a:extLst>
          </p:cNvPr>
          <p:cNvGrpSpPr/>
          <p:nvPr userDrawn="1"/>
        </p:nvGrpSpPr>
        <p:grpSpPr>
          <a:xfrm>
            <a:off x="10093225" y="463232"/>
            <a:ext cx="1560925" cy="822960"/>
            <a:chOff x="10065074" y="463232"/>
            <a:chExt cx="1560925" cy="822960"/>
          </a:xfrm>
        </p:grpSpPr>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356" y="463232"/>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65074" y="604964"/>
              <a:ext cx="407619" cy="539496"/>
            </a:xfrm>
            <a:prstGeom prst="rect">
              <a:avLst/>
            </a:prstGeom>
          </p:spPr>
        </p:pic>
      </p:grpSp>
      <p:sp>
        <p:nvSpPr>
          <p:cNvPr id="27" name="Text Placeholder 6">
            <a:extLst>
              <a:ext uri="{FF2B5EF4-FFF2-40B4-BE49-F238E27FC236}">
                <a16:creationId xmlns:a16="http://schemas.microsoft.com/office/drawing/2014/main" id="{36139F96-73F6-59BD-FD5B-2763CA758F25}"/>
              </a:ext>
            </a:extLst>
          </p:cNvPr>
          <p:cNvSpPr>
            <a:spLocks noGrp="1"/>
          </p:cNvSpPr>
          <p:nvPr userDrawn="1">
            <p:ph type="body" sz="quarter" idx="28"/>
          </p:nvPr>
        </p:nvSpPr>
        <p:spPr>
          <a:xfrm>
            <a:off x="363538" y="377825"/>
            <a:ext cx="3729997" cy="15525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12" name="Rectangle 11">
            <a:extLst>
              <a:ext uri="{FF2B5EF4-FFF2-40B4-BE49-F238E27FC236}">
                <a16:creationId xmlns:a16="http://schemas.microsoft.com/office/drawing/2014/main" id="{65D1F39B-BC56-375B-ADAD-24CDAC0D357A}"/>
              </a:ext>
            </a:extLst>
          </p:cNvPr>
          <p:cNvSpPr/>
          <p:nvPr userDrawn="1"/>
        </p:nvSpPr>
        <p:spPr>
          <a:xfrm>
            <a:off x="9555373" y="3253797"/>
            <a:ext cx="2636628" cy="3604203"/>
          </a:xfrm>
          <a:prstGeom prst="rect">
            <a:avLst/>
          </a:pr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E936EEB-FC51-7C6B-AE10-4EE6EF498EF7}"/>
              </a:ext>
            </a:extLst>
          </p:cNvPr>
          <p:cNvSpPr>
            <a:spLocks noGrp="1"/>
          </p:cNvSpPr>
          <p:nvPr userDrawn="1">
            <p:ph type="body" sz="quarter" idx="29" hasCustomPrompt="1"/>
          </p:nvPr>
        </p:nvSpPr>
        <p:spPr>
          <a:xfrm>
            <a:off x="9913648" y="3429000"/>
            <a:ext cx="1995849" cy="3194050"/>
          </a:xfrm>
        </p:spPr>
        <p:txBody>
          <a:bodyPr anchor="ctr">
            <a:normAutofit/>
          </a:bodyPr>
          <a:lstStyle>
            <a:lvl1pPr marL="0" indent="0" algn="ctr">
              <a:buFontTx/>
              <a:buNone/>
              <a:defRPr sz="2400" i="1">
                <a:solidFill>
                  <a:schemeClr val="bg1"/>
                </a:solidFill>
                <a:latin typeface="Aptos ExtraBold" panose="020B00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insert quote or callout text”</a:t>
            </a:r>
          </a:p>
        </p:txBody>
      </p:sp>
      <p:sp>
        <p:nvSpPr>
          <p:cNvPr id="16" name="Footer Placeholder 41">
            <a:extLst>
              <a:ext uri="{FF2B5EF4-FFF2-40B4-BE49-F238E27FC236}">
                <a16:creationId xmlns:a16="http://schemas.microsoft.com/office/drawing/2014/main" id="{39DD083A-F7DF-4DFF-28B2-2A7F4B7FFA89}"/>
              </a:ext>
            </a:extLst>
          </p:cNvPr>
          <p:cNvSpPr>
            <a:spLocks noGrp="1"/>
          </p:cNvSpPr>
          <p:nvPr userDrawn="1">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Readiness Review   | </a:t>
            </a:r>
          </a:p>
        </p:txBody>
      </p:sp>
      <p:sp>
        <p:nvSpPr>
          <p:cNvPr id="18" name="Slide Number Placeholder 42">
            <a:extLst>
              <a:ext uri="{FF2B5EF4-FFF2-40B4-BE49-F238E27FC236}">
                <a16:creationId xmlns:a16="http://schemas.microsoft.com/office/drawing/2014/main" id="{9A4B8624-DA7E-3914-0A92-A1955561D0E7}"/>
              </a:ext>
            </a:extLst>
          </p:cNvPr>
          <p:cNvSpPr>
            <a:spLocks noGrp="1"/>
          </p:cNvSpPr>
          <p:nvPr userDrawn="1">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21" name="Text Placeholder 20">
            <a:extLst>
              <a:ext uri="{FF2B5EF4-FFF2-40B4-BE49-F238E27FC236}">
                <a16:creationId xmlns:a16="http://schemas.microsoft.com/office/drawing/2014/main" id="{ADC4F220-7CFC-D598-87B1-E26800693CF2}"/>
              </a:ext>
            </a:extLst>
          </p:cNvPr>
          <p:cNvSpPr>
            <a:spLocks noGrp="1"/>
          </p:cNvSpPr>
          <p:nvPr userDrawn="1">
            <p:ph type="body" sz="quarter" idx="20" hasCustomPrompt="1"/>
          </p:nvPr>
        </p:nvSpPr>
        <p:spPr>
          <a:xfrm>
            <a:off x="370546" y="3429000"/>
            <a:ext cx="8902323" cy="2796309"/>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spTree>
    <p:extLst>
      <p:ext uri="{BB962C8B-B14F-4D97-AF65-F5344CB8AC3E}">
        <p14:creationId xmlns:p14="http://schemas.microsoft.com/office/powerpoint/2010/main" val="3960673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Page Color Band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A8AED2-4109-E6FD-9D88-62B5EEBD092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344175" y="-124287"/>
            <a:ext cx="12412953" cy="6982286"/>
          </a:xfrm>
          <a:prstGeom prst="rect">
            <a:avLst/>
          </a:prstGeom>
        </p:spPr>
      </p:pic>
      <p:pic>
        <p:nvPicPr>
          <p:cNvPr id="9" name="Graphic 8">
            <a:extLst>
              <a:ext uri="{FF2B5EF4-FFF2-40B4-BE49-F238E27FC236}">
                <a16:creationId xmlns:a16="http://schemas.microsoft.com/office/drawing/2014/main" id="{1F0A2382-C3A2-84C4-BDE8-A8969EF10E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2533" y="6055951"/>
            <a:ext cx="419100" cy="542925"/>
          </a:xfrm>
          <a:prstGeom prst="rect">
            <a:avLst/>
          </a:prstGeom>
        </p:spPr>
      </p:pic>
      <p:sp>
        <p:nvSpPr>
          <p:cNvPr id="3" name="Text Placeholder 10">
            <a:extLst>
              <a:ext uri="{FF2B5EF4-FFF2-40B4-BE49-F238E27FC236}">
                <a16:creationId xmlns:a16="http://schemas.microsoft.com/office/drawing/2014/main" id="{7FE3BF9E-31DE-D595-3404-0E93ACBFD3DF}"/>
              </a:ext>
            </a:extLst>
          </p:cNvPr>
          <p:cNvSpPr>
            <a:spLocks noGrp="1"/>
          </p:cNvSpPr>
          <p:nvPr>
            <p:ph type="body" sz="quarter" idx="10"/>
          </p:nvPr>
        </p:nvSpPr>
        <p:spPr>
          <a:xfrm>
            <a:off x="363539" y="404590"/>
            <a:ext cx="4397815" cy="1828537"/>
          </a:xfrm>
        </p:spPr>
        <p:txBody>
          <a:bodyPr tIns="0">
            <a:noAutofit/>
          </a:bodyPr>
          <a:lstStyle>
            <a:lvl1pPr marL="0" indent="0" algn="l" defTabSz="914400" rtl="0" eaLnBrk="1" latinLnBrk="0" hangingPunct="1">
              <a:lnSpc>
                <a:spcPct val="100000"/>
              </a:lnSpc>
              <a:spcBef>
                <a:spcPts val="0"/>
              </a:spcBef>
              <a:buFontTx/>
              <a:buNone/>
              <a:defRPr lang="en-US" sz="6000" b="1" kern="1200" dirty="0" smtClean="0">
                <a:solidFill>
                  <a:srgbClr val="012E4F"/>
                </a:solidFill>
                <a:latin typeface="+mn-lt"/>
                <a:ea typeface="+mn-ea"/>
                <a:cs typeface="+mn-cs"/>
              </a:defRPr>
            </a:lvl1pPr>
          </a:lstStyle>
          <a:p>
            <a:pPr lvl="0"/>
            <a:r>
              <a:rPr lang="en-US"/>
              <a:t>Click to edit Master text</a:t>
            </a:r>
          </a:p>
        </p:txBody>
      </p:sp>
      <p:sp>
        <p:nvSpPr>
          <p:cNvPr id="4" name="Text Placeholder 13">
            <a:extLst>
              <a:ext uri="{FF2B5EF4-FFF2-40B4-BE49-F238E27FC236}">
                <a16:creationId xmlns:a16="http://schemas.microsoft.com/office/drawing/2014/main" id="{827BBB86-6019-EFDD-05DF-0957E8BEC16B}"/>
              </a:ext>
            </a:extLst>
          </p:cNvPr>
          <p:cNvSpPr>
            <a:spLocks noGrp="1"/>
          </p:cNvSpPr>
          <p:nvPr>
            <p:ph type="body" sz="quarter" idx="11"/>
          </p:nvPr>
        </p:nvSpPr>
        <p:spPr>
          <a:xfrm>
            <a:off x="363538" y="2519086"/>
            <a:ext cx="3526959" cy="98648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dirty="0" smtClean="0">
                <a:solidFill>
                  <a:srgbClr val="012E4F"/>
                </a:solidFill>
                <a:latin typeface="+mn-lt"/>
                <a:ea typeface="+mn-ea"/>
                <a:cs typeface="+mn-cs"/>
              </a:defRPr>
            </a:lvl1pPr>
            <a:lvl2pPr marL="457200" indent="0">
              <a:buNone/>
              <a:defRPr/>
            </a:lvl2pPr>
          </a:lstStyle>
          <a:p>
            <a:pPr lvl="0"/>
            <a:r>
              <a:rPr lang="en-US"/>
              <a:t>Click to edit Master text styles</a:t>
            </a:r>
          </a:p>
        </p:txBody>
      </p:sp>
      <p:pic>
        <p:nvPicPr>
          <p:cNvPr id="2" name="Picture 1" descr="A logo with a compass and text&#10;&#10;AI-generated content may be incorrect.">
            <a:extLst>
              <a:ext uri="{FF2B5EF4-FFF2-40B4-BE49-F238E27FC236}">
                <a16:creationId xmlns:a16="http://schemas.microsoft.com/office/drawing/2014/main" id="{A731E139-CAD7-6DF3-BAAD-81A4302E88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5" name="Graphic 4">
            <a:extLst>
              <a:ext uri="{FF2B5EF4-FFF2-40B4-BE49-F238E27FC236}">
                <a16:creationId xmlns:a16="http://schemas.microsoft.com/office/drawing/2014/main" id="{CB5577AF-19C4-5B6C-6AD1-1CEE8656D12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521946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Page Image Band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A7992-F052-1E56-097D-A6D5F1F22F6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344175" y="-124287"/>
            <a:ext cx="12412953" cy="6982286"/>
          </a:xfrm>
          <a:prstGeom prst="rect">
            <a:avLst/>
          </a:prstGeom>
        </p:spPr>
      </p:pic>
      <p:pic>
        <p:nvPicPr>
          <p:cNvPr id="9" name="Graphic 8">
            <a:extLst>
              <a:ext uri="{FF2B5EF4-FFF2-40B4-BE49-F238E27FC236}">
                <a16:creationId xmlns:a16="http://schemas.microsoft.com/office/drawing/2014/main" id="{1F0A2382-C3A2-84C4-BDE8-A8969EF10E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2533" y="6055951"/>
            <a:ext cx="419100" cy="542925"/>
          </a:xfrm>
          <a:prstGeom prst="rect">
            <a:avLst/>
          </a:prstGeom>
        </p:spPr>
      </p:pic>
      <p:sp>
        <p:nvSpPr>
          <p:cNvPr id="5" name="Text Placeholder 10">
            <a:extLst>
              <a:ext uri="{FF2B5EF4-FFF2-40B4-BE49-F238E27FC236}">
                <a16:creationId xmlns:a16="http://schemas.microsoft.com/office/drawing/2014/main" id="{B9CD4586-FDE6-83C4-02B8-C4CF73783F50}"/>
              </a:ext>
            </a:extLst>
          </p:cNvPr>
          <p:cNvSpPr>
            <a:spLocks noGrp="1"/>
          </p:cNvSpPr>
          <p:nvPr>
            <p:ph type="body" sz="quarter" idx="10"/>
          </p:nvPr>
        </p:nvSpPr>
        <p:spPr>
          <a:xfrm>
            <a:off x="363539" y="404590"/>
            <a:ext cx="4397815" cy="1828537"/>
          </a:xfrm>
        </p:spPr>
        <p:txBody>
          <a:bodyPr tIns="0">
            <a:noAutofit/>
          </a:bodyPr>
          <a:lstStyle>
            <a:lvl1pPr marL="0" indent="0" algn="l" defTabSz="914400" rtl="0" eaLnBrk="1" latinLnBrk="0" hangingPunct="1">
              <a:lnSpc>
                <a:spcPct val="100000"/>
              </a:lnSpc>
              <a:spcBef>
                <a:spcPts val="0"/>
              </a:spcBef>
              <a:buFontTx/>
              <a:buNone/>
              <a:defRPr lang="en-US" sz="6000" b="1" kern="1200" dirty="0" smtClean="0">
                <a:solidFill>
                  <a:srgbClr val="012E4F"/>
                </a:solidFill>
                <a:latin typeface="+mn-lt"/>
                <a:ea typeface="+mn-ea"/>
                <a:cs typeface="+mn-cs"/>
              </a:defRPr>
            </a:lvl1pPr>
          </a:lstStyle>
          <a:p>
            <a:pPr lvl="0"/>
            <a:r>
              <a:rPr lang="en-US"/>
              <a:t>Click to edit Master text</a:t>
            </a:r>
          </a:p>
        </p:txBody>
      </p:sp>
      <p:sp>
        <p:nvSpPr>
          <p:cNvPr id="6" name="Text Placeholder 13">
            <a:extLst>
              <a:ext uri="{FF2B5EF4-FFF2-40B4-BE49-F238E27FC236}">
                <a16:creationId xmlns:a16="http://schemas.microsoft.com/office/drawing/2014/main" id="{C9A829A1-A722-FD6C-F855-33905EF6E6B1}"/>
              </a:ext>
            </a:extLst>
          </p:cNvPr>
          <p:cNvSpPr>
            <a:spLocks noGrp="1"/>
          </p:cNvSpPr>
          <p:nvPr>
            <p:ph type="body" sz="quarter" idx="11"/>
          </p:nvPr>
        </p:nvSpPr>
        <p:spPr>
          <a:xfrm>
            <a:off x="363538" y="2519086"/>
            <a:ext cx="3526959" cy="98648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dirty="0" smtClean="0">
                <a:solidFill>
                  <a:srgbClr val="012E4F"/>
                </a:solidFill>
                <a:latin typeface="+mn-lt"/>
                <a:ea typeface="+mn-ea"/>
                <a:cs typeface="+mn-cs"/>
              </a:defRPr>
            </a:lvl1pPr>
            <a:lvl2pPr marL="457200" indent="0">
              <a:buNone/>
              <a:defRPr/>
            </a:lvl2pPr>
          </a:lstStyle>
          <a:p>
            <a:pPr lvl="0"/>
            <a:r>
              <a:rPr lang="en-US"/>
              <a:t>Click to edit Master text styles</a:t>
            </a:r>
          </a:p>
        </p:txBody>
      </p:sp>
      <p:pic>
        <p:nvPicPr>
          <p:cNvPr id="3" name="Picture 2" descr="A logo with a compass and text&#10;&#10;AI-generated content may be incorrect.">
            <a:extLst>
              <a:ext uri="{FF2B5EF4-FFF2-40B4-BE49-F238E27FC236}">
                <a16:creationId xmlns:a16="http://schemas.microsoft.com/office/drawing/2014/main" id="{E096E6A2-8D5F-915F-AA7F-453F647374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4" name="Graphic 3">
            <a:extLst>
              <a:ext uri="{FF2B5EF4-FFF2-40B4-BE49-F238E27FC236}">
                <a16:creationId xmlns:a16="http://schemas.microsoft.com/office/drawing/2014/main" id="{04E46F84-6A30-AABC-84C2-CC2295EB7CA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637563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EFRC Sidebar Two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139F2A-A131-5D49-B60E-BD63D8C9E81E}"/>
              </a:ext>
            </a:extLst>
          </p:cNvPr>
          <p:cNvSpPr/>
          <p:nvPr userDrawn="1"/>
        </p:nvSpPr>
        <p:spPr>
          <a:xfrm>
            <a:off x="-1" y="-124287"/>
            <a:ext cx="2808119" cy="7119891"/>
          </a:xfrm>
          <a:prstGeom prst="rect">
            <a:avLst/>
          </a:pr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AB7F25F-D8D7-58F7-66BC-AA733314B714}"/>
              </a:ext>
            </a:extLst>
          </p:cNvPr>
          <p:cNvGrpSpPr/>
          <p:nvPr userDrawn="1"/>
        </p:nvGrpSpPr>
        <p:grpSpPr>
          <a:xfrm>
            <a:off x="2766690" y="-124287"/>
            <a:ext cx="228600" cy="7119891"/>
            <a:chOff x="7048870" y="-124287"/>
            <a:chExt cx="228600" cy="7119891"/>
          </a:xfrm>
        </p:grpSpPr>
        <p:sp>
          <p:nvSpPr>
            <p:cNvPr id="12" name="Rectangle 11">
              <a:extLst>
                <a:ext uri="{FF2B5EF4-FFF2-40B4-BE49-F238E27FC236}">
                  <a16:creationId xmlns:a16="http://schemas.microsoft.com/office/drawing/2014/main" id="{C49B0627-D208-C1DE-B6FE-3410A16B9BDF}"/>
                </a:ext>
              </a:extLst>
            </p:cNvPr>
            <p:cNvSpPr/>
            <p:nvPr/>
          </p:nvSpPr>
          <p:spPr>
            <a:xfrm>
              <a:off x="7048870" y="-124287"/>
              <a:ext cx="228600" cy="7119891"/>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6D120D-2762-C29F-4C51-B78DD3A61E60}"/>
                </a:ext>
              </a:extLst>
            </p:cNvPr>
            <p:cNvSpPr/>
            <p:nvPr/>
          </p:nvSpPr>
          <p:spPr>
            <a:xfrm>
              <a:off x="7048870" y="5558880"/>
              <a:ext cx="228600" cy="1436724"/>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ooter Placeholder 41">
            <a:extLst>
              <a:ext uri="{FF2B5EF4-FFF2-40B4-BE49-F238E27FC236}">
                <a16:creationId xmlns:a16="http://schemas.microsoft.com/office/drawing/2014/main" id="{D4BE0125-FBC2-75EC-7622-323D981C4E1B}"/>
              </a:ext>
            </a:extLst>
          </p:cNvPr>
          <p:cNvSpPr>
            <a:spLocks noGrp="1"/>
          </p:cNvSpPr>
          <p:nvPr>
            <p:ph type="ftr" sz="quarter" idx="11"/>
          </p:nvPr>
        </p:nvSpPr>
        <p:spPr>
          <a:xfrm>
            <a:off x="3277024"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6" name="Slide Number Placeholder 42">
            <a:extLst>
              <a:ext uri="{FF2B5EF4-FFF2-40B4-BE49-F238E27FC236}">
                <a16:creationId xmlns:a16="http://schemas.microsoft.com/office/drawing/2014/main" id="{4DD2F394-29B9-137C-E43B-AABD58C0BBF4}"/>
              </a:ext>
            </a:extLst>
          </p:cNvPr>
          <p:cNvSpPr>
            <a:spLocks noGrp="1"/>
          </p:cNvSpPr>
          <p:nvPr>
            <p:ph type="sldNum" sz="quarter" idx="12"/>
          </p:nvPr>
        </p:nvSpPr>
        <p:spPr>
          <a:xfrm>
            <a:off x="7462012"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19" name="Text Placeholder 17">
            <a:extLst>
              <a:ext uri="{FF2B5EF4-FFF2-40B4-BE49-F238E27FC236}">
                <a16:creationId xmlns:a16="http://schemas.microsoft.com/office/drawing/2014/main" id="{1EEAE428-A2B9-6CBE-D2FD-92BD6351D121}"/>
              </a:ext>
            </a:extLst>
          </p:cNvPr>
          <p:cNvSpPr>
            <a:spLocks noGrp="1"/>
          </p:cNvSpPr>
          <p:nvPr>
            <p:ph type="body" sz="quarter" idx="13"/>
          </p:nvPr>
        </p:nvSpPr>
        <p:spPr>
          <a:xfrm>
            <a:off x="341227" y="791325"/>
            <a:ext cx="2125662" cy="2161568"/>
          </a:xfrm>
        </p:spPr>
        <p:txBody>
          <a:bodyPr>
            <a:normAutofit/>
          </a:bodyPr>
          <a:lstStyle>
            <a:lvl1pPr marL="0" indent="0" algn="l" defTabSz="914400" rtl="0" eaLnBrk="1" latinLnBrk="0" hangingPunct="1">
              <a:lnSpc>
                <a:spcPct val="90000"/>
              </a:lnSpc>
              <a:spcBef>
                <a:spcPts val="1000"/>
              </a:spcBef>
              <a:buFontTx/>
              <a:buNone/>
              <a:defRPr lang="en-US" sz="2800" b="1" kern="1200" dirty="0">
                <a:solidFill>
                  <a:schemeClr val="bg1"/>
                </a:solidFill>
                <a:latin typeface="+mn-lt"/>
                <a:ea typeface="+mn-ea"/>
                <a:cs typeface="+mn-cs"/>
              </a:defRPr>
            </a:lvl1pPr>
            <a:lvl2pPr marL="457200" indent="0">
              <a:buFontTx/>
              <a:buNone/>
              <a:defRPr b="1">
                <a:solidFill>
                  <a:schemeClr val="bg1"/>
                </a:solidFill>
              </a:defRPr>
            </a:lvl2pPr>
            <a:lvl3pPr marL="914400" indent="0">
              <a:buFontTx/>
              <a:buNone/>
              <a:defRPr b="1">
                <a:solidFill>
                  <a:schemeClr val="bg1"/>
                </a:solidFill>
              </a:defRPr>
            </a:lvl3pPr>
            <a:lvl4pPr marL="1371600" indent="0">
              <a:buFontTx/>
              <a:buNone/>
              <a:defRPr b="1">
                <a:solidFill>
                  <a:schemeClr val="bg1"/>
                </a:solidFill>
              </a:defRPr>
            </a:lvl4pPr>
            <a:lvl5pPr marL="1828800" indent="0">
              <a:buFontTx/>
              <a:buNone/>
              <a:defRPr b="1">
                <a:solidFill>
                  <a:schemeClr val="bg1"/>
                </a:solidFill>
              </a:defRPr>
            </a:lvl5pPr>
          </a:lstStyle>
          <a:p>
            <a:pPr lvl="0"/>
            <a:r>
              <a:rPr lang="en-US"/>
              <a:t>Click to edit Master text styles</a:t>
            </a:r>
          </a:p>
        </p:txBody>
      </p:sp>
      <p:sp>
        <p:nvSpPr>
          <p:cNvPr id="22" name="Text Placeholder 20">
            <a:extLst>
              <a:ext uri="{FF2B5EF4-FFF2-40B4-BE49-F238E27FC236}">
                <a16:creationId xmlns:a16="http://schemas.microsoft.com/office/drawing/2014/main" id="{D5F81AE5-C0E2-B2E5-D392-BD79387BA95A}"/>
              </a:ext>
            </a:extLst>
          </p:cNvPr>
          <p:cNvSpPr>
            <a:spLocks noGrp="1"/>
          </p:cNvSpPr>
          <p:nvPr>
            <p:ph type="body" sz="quarter" idx="14"/>
          </p:nvPr>
        </p:nvSpPr>
        <p:spPr>
          <a:xfrm>
            <a:off x="3277024" y="802525"/>
            <a:ext cx="4094106" cy="511235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20">
            <a:extLst>
              <a:ext uri="{FF2B5EF4-FFF2-40B4-BE49-F238E27FC236}">
                <a16:creationId xmlns:a16="http://schemas.microsoft.com/office/drawing/2014/main" id="{4C398331-649C-6100-DE06-CE42DB289D18}"/>
              </a:ext>
            </a:extLst>
          </p:cNvPr>
          <p:cNvSpPr>
            <a:spLocks noGrp="1"/>
          </p:cNvSpPr>
          <p:nvPr>
            <p:ph type="body" sz="quarter" idx="15"/>
          </p:nvPr>
        </p:nvSpPr>
        <p:spPr>
          <a:xfrm>
            <a:off x="7756667" y="803583"/>
            <a:ext cx="4094106" cy="511235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 name="Picture 1" descr="A logo with a compass and text&#10;&#10;AI-generated content may be incorrect.">
            <a:extLst>
              <a:ext uri="{FF2B5EF4-FFF2-40B4-BE49-F238E27FC236}">
                <a16:creationId xmlns:a16="http://schemas.microsoft.com/office/drawing/2014/main" id="{4979EB54-05A0-BFF3-7990-F9F423309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3" name="Graphic 2">
            <a:extLst>
              <a:ext uri="{FF2B5EF4-FFF2-40B4-BE49-F238E27FC236}">
                <a16:creationId xmlns:a16="http://schemas.microsoft.com/office/drawing/2014/main" id="{96DEC9CE-42AF-24A8-996C-639029A64A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1566562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EFRC Four Photo Grid">
    <p:spTree>
      <p:nvGrpSpPr>
        <p:cNvPr id="1" name=""/>
        <p:cNvGrpSpPr/>
        <p:nvPr/>
      </p:nvGrpSpPr>
      <p:grpSpPr>
        <a:xfrm>
          <a:off x="0" y="0"/>
          <a:ext cx="0" cy="0"/>
          <a:chOff x="0" y="0"/>
          <a:chExt cx="0" cy="0"/>
        </a:xfrm>
      </p:grpSpPr>
      <p:sp>
        <p:nvSpPr>
          <p:cNvPr id="14" name="Footer Placeholder 41">
            <a:extLst>
              <a:ext uri="{FF2B5EF4-FFF2-40B4-BE49-F238E27FC236}">
                <a16:creationId xmlns:a16="http://schemas.microsoft.com/office/drawing/2014/main" id="{9D76F89F-7121-731D-3933-3BE24DD7ECEF}"/>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5" name="Slide Number Placeholder 42">
            <a:extLst>
              <a:ext uri="{FF2B5EF4-FFF2-40B4-BE49-F238E27FC236}">
                <a16:creationId xmlns:a16="http://schemas.microsoft.com/office/drawing/2014/main" id="{B4CEFD45-60F8-1F6A-49E4-CDCA4686AFCC}"/>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17" name="Text Placeholder 18">
            <a:extLst>
              <a:ext uri="{FF2B5EF4-FFF2-40B4-BE49-F238E27FC236}">
                <a16:creationId xmlns:a16="http://schemas.microsoft.com/office/drawing/2014/main" id="{1638E268-4B6F-17A4-8095-94562375F83A}"/>
              </a:ext>
            </a:extLst>
          </p:cNvPr>
          <p:cNvSpPr>
            <a:spLocks noGrp="1"/>
          </p:cNvSpPr>
          <p:nvPr>
            <p:ph type="body" sz="quarter" idx="14"/>
          </p:nvPr>
        </p:nvSpPr>
        <p:spPr>
          <a:xfrm>
            <a:off x="362803" y="1706563"/>
            <a:ext cx="4010025" cy="759247"/>
          </a:xfrm>
          <a:noFill/>
        </p:spPr>
        <p:txBody>
          <a:bodyPr wrap="square" rtlCol="0">
            <a:noAutofit/>
          </a:bodyPr>
          <a:lstStyle>
            <a:lvl1pPr>
              <a:defRPr lang="en-US" sz="3600" b="1" i="0" u="none" strike="noStrike" baseline="14000" dirty="0">
                <a:solidFill>
                  <a:srgbClr val="045A99"/>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 styles</a:t>
            </a:r>
          </a:p>
        </p:txBody>
      </p:sp>
      <p:sp>
        <p:nvSpPr>
          <p:cNvPr id="18" name="Text Placeholder 20">
            <a:extLst>
              <a:ext uri="{FF2B5EF4-FFF2-40B4-BE49-F238E27FC236}">
                <a16:creationId xmlns:a16="http://schemas.microsoft.com/office/drawing/2014/main" id="{E74859DE-877B-0477-0682-7710FF28F1CA}"/>
              </a:ext>
            </a:extLst>
          </p:cNvPr>
          <p:cNvSpPr>
            <a:spLocks noGrp="1"/>
          </p:cNvSpPr>
          <p:nvPr>
            <p:ph type="body" sz="quarter" idx="15" hasCustomPrompt="1"/>
          </p:nvPr>
        </p:nvSpPr>
        <p:spPr>
          <a:xfrm>
            <a:off x="362802" y="774059"/>
            <a:ext cx="4660395" cy="256711"/>
          </a:xfrm>
        </p:spPr>
        <p:txBody>
          <a:bodyPr lIns="0">
            <a:noAutofit/>
          </a:bodyPr>
          <a:lstStyle>
            <a:lvl1pPr marL="0" indent="0">
              <a:buFontTx/>
              <a:buNone/>
              <a:defRPr sz="1600" b="1" spc="600"/>
            </a:lvl1pPr>
            <a:lvl2pPr marL="457200" indent="0">
              <a:buFontTx/>
              <a:buNone/>
              <a:defRPr sz="1600" b="1"/>
            </a:lvl2pPr>
            <a:lvl3pPr marL="914400" indent="0">
              <a:buFontTx/>
              <a:buNone/>
              <a:defRPr sz="1600" b="1"/>
            </a:lvl3pPr>
            <a:lvl4pPr marL="1371600" indent="0">
              <a:buFontTx/>
              <a:buNone/>
              <a:defRPr sz="1600" b="1"/>
            </a:lvl4pPr>
            <a:lvl5pPr marL="1828800" indent="0">
              <a:buFontTx/>
              <a:buNone/>
              <a:defRPr sz="1600" b="1"/>
            </a:lvl5pPr>
          </a:lstStyle>
          <a:p>
            <a:pPr lvl="0"/>
            <a:r>
              <a:rPr lang="en-US"/>
              <a:t>CLICK TO EDIT MASTER TEXT</a:t>
            </a:r>
          </a:p>
        </p:txBody>
      </p:sp>
      <p:sp>
        <p:nvSpPr>
          <p:cNvPr id="19" name="Text Placeholder 20">
            <a:extLst>
              <a:ext uri="{FF2B5EF4-FFF2-40B4-BE49-F238E27FC236}">
                <a16:creationId xmlns:a16="http://schemas.microsoft.com/office/drawing/2014/main" id="{66283DF7-B97C-8BCB-EE5F-AAF51FE3434E}"/>
              </a:ext>
            </a:extLst>
          </p:cNvPr>
          <p:cNvSpPr>
            <a:spLocks noGrp="1"/>
          </p:cNvSpPr>
          <p:nvPr>
            <p:ph type="body" sz="quarter" idx="16" hasCustomPrompt="1"/>
          </p:nvPr>
        </p:nvSpPr>
        <p:spPr>
          <a:xfrm>
            <a:off x="362801" y="1073504"/>
            <a:ext cx="4660395" cy="365125"/>
          </a:xfrm>
        </p:spPr>
        <p:txBody>
          <a:bodyPr lIns="0">
            <a:noAutofit/>
          </a:bodyPr>
          <a:lstStyle>
            <a:lvl1pPr marL="0" indent="0">
              <a:buFontTx/>
              <a:buNone/>
              <a:defRPr sz="2800" b="1" spc="0"/>
            </a:lvl1pPr>
            <a:lvl2pPr marL="457200" indent="0">
              <a:buFontTx/>
              <a:buNone/>
              <a:defRPr sz="1600" b="1"/>
            </a:lvl2pPr>
            <a:lvl3pPr marL="914400" indent="0">
              <a:buFontTx/>
              <a:buNone/>
              <a:defRPr sz="1600" b="1"/>
            </a:lvl3pPr>
            <a:lvl4pPr marL="1371600" indent="0">
              <a:buFontTx/>
              <a:buNone/>
              <a:defRPr sz="1600" b="1"/>
            </a:lvl4pPr>
            <a:lvl5pPr marL="1828800" indent="0">
              <a:buFontTx/>
              <a:buNone/>
              <a:defRPr sz="1600" b="1"/>
            </a:lvl5pPr>
          </a:lstStyle>
          <a:p>
            <a:pPr lvl="0"/>
            <a:r>
              <a:rPr lang="en-US"/>
              <a:t>Click to edit master text</a:t>
            </a:r>
          </a:p>
        </p:txBody>
      </p:sp>
      <p:sp>
        <p:nvSpPr>
          <p:cNvPr id="25" name="Picture Placeholder 20">
            <a:extLst>
              <a:ext uri="{FF2B5EF4-FFF2-40B4-BE49-F238E27FC236}">
                <a16:creationId xmlns:a16="http://schemas.microsoft.com/office/drawing/2014/main" id="{4EB591D8-28BE-FBDB-26AB-45B27AAA4622}"/>
              </a:ext>
            </a:extLst>
          </p:cNvPr>
          <p:cNvSpPr>
            <a:spLocks noGrp="1"/>
          </p:cNvSpPr>
          <p:nvPr>
            <p:ph type="pic" sz="quarter" idx="17"/>
          </p:nvPr>
        </p:nvSpPr>
        <p:spPr>
          <a:xfrm>
            <a:off x="6196939" y="-1317"/>
            <a:ext cx="2995612" cy="2778125"/>
          </a:xfrm>
        </p:spPr>
        <p:txBody>
          <a:bodyPr/>
          <a:lstStyle/>
          <a:p>
            <a:endParaRPr lang="en-US"/>
          </a:p>
        </p:txBody>
      </p:sp>
      <p:sp>
        <p:nvSpPr>
          <p:cNvPr id="26" name="Picture Placeholder 20">
            <a:extLst>
              <a:ext uri="{FF2B5EF4-FFF2-40B4-BE49-F238E27FC236}">
                <a16:creationId xmlns:a16="http://schemas.microsoft.com/office/drawing/2014/main" id="{140F21EB-93A7-6E67-0313-D3169788DFFD}"/>
              </a:ext>
            </a:extLst>
          </p:cNvPr>
          <p:cNvSpPr>
            <a:spLocks noGrp="1"/>
          </p:cNvSpPr>
          <p:nvPr>
            <p:ph type="pic" sz="quarter" idx="18"/>
          </p:nvPr>
        </p:nvSpPr>
        <p:spPr>
          <a:xfrm>
            <a:off x="9194139" y="-1317"/>
            <a:ext cx="2995612" cy="2778125"/>
          </a:xfrm>
        </p:spPr>
        <p:txBody>
          <a:bodyPr/>
          <a:lstStyle/>
          <a:p>
            <a:endParaRPr lang="en-US"/>
          </a:p>
        </p:txBody>
      </p:sp>
      <p:sp>
        <p:nvSpPr>
          <p:cNvPr id="27" name="Picture Placeholder 20">
            <a:extLst>
              <a:ext uri="{FF2B5EF4-FFF2-40B4-BE49-F238E27FC236}">
                <a16:creationId xmlns:a16="http://schemas.microsoft.com/office/drawing/2014/main" id="{F4090555-AECA-5B9C-0F3B-A5E61E5A8207}"/>
              </a:ext>
            </a:extLst>
          </p:cNvPr>
          <p:cNvSpPr>
            <a:spLocks noGrp="1"/>
          </p:cNvSpPr>
          <p:nvPr>
            <p:ph type="pic" sz="quarter" idx="19"/>
          </p:nvPr>
        </p:nvSpPr>
        <p:spPr>
          <a:xfrm>
            <a:off x="6196939" y="2776808"/>
            <a:ext cx="2995612" cy="2778125"/>
          </a:xfrm>
        </p:spPr>
        <p:txBody>
          <a:bodyPr/>
          <a:lstStyle/>
          <a:p>
            <a:endParaRPr lang="en-US"/>
          </a:p>
        </p:txBody>
      </p:sp>
      <p:sp>
        <p:nvSpPr>
          <p:cNvPr id="28" name="Picture Placeholder 20">
            <a:extLst>
              <a:ext uri="{FF2B5EF4-FFF2-40B4-BE49-F238E27FC236}">
                <a16:creationId xmlns:a16="http://schemas.microsoft.com/office/drawing/2014/main" id="{B148D08E-B8A9-0B86-F880-82C5B5543B94}"/>
              </a:ext>
            </a:extLst>
          </p:cNvPr>
          <p:cNvSpPr>
            <a:spLocks noGrp="1"/>
          </p:cNvSpPr>
          <p:nvPr>
            <p:ph type="pic" sz="quarter" idx="20"/>
          </p:nvPr>
        </p:nvSpPr>
        <p:spPr>
          <a:xfrm>
            <a:off x="9194139" y="2776808"/>
            <a:ext cx="2995612" cy="2778125"/>
          </a:xfrm>
        </p:spPr>
        <p:txBody>
          <a:bodyPr/>
          <a:lstStyle/>
          <a:p>
            <a:endParaRPr lang="en-US"/>
          </a:p>
        </p:txBody>
      </p:sp>
      <p:grpSp>
        <p:nvGrpSpPr>
          <p:cNvPr id="2" name="Group 1">
            <a:extLst>
              <a:ext uri="{FF2B5EF4-FFF2-40B4-BE49-F238E27FC236}">
                <a16:creationId xmlns:a16="http://schemas.microsoft.com/office/drawing/2014/main" id="{AA8675C5-3100-69AB-E3E7-C25E4CE81755}"/>
              </a:ext>
            </a:extLst>
          </p:cNvPr>
          <p:cNvGrpSpPr/>
          <p:nvPr userDrawn="1"/>
        </p:nvGrpSpPr>
        <p:grpSpPr>
          <a:xfrm rot="16200000">
            <a:off x="9080466" y="2672932"/>
            <a:ext cx="228600" cy="5989969"/>
            <a:chOff x="7048870" y="868032"/>
            <a:chExt cx="228600" cy="5989969"/>
          </a:xfrm>
        </p:grpSpPr>
        <p:sp>
          <p:nvSpPr>
            <p:cNvPr id="3" name="Rectangle 2">
              <a:extLst>
                <a:ext uri="{FF2B5EF4-FFF2-40B4-BE49-F238E27FC236}">
                  <a16:creationId xmlns:a16="http://schemas.microsoft.com/office/drawing/2014/main" id="{C96441E5-0EB9-1780-A078-75CE94232195}"/>
                </a:ext>
              </a:extLst>
            </p:cNvPr>
            <p:cNvSpPr/>
            <p:nvPr/>
          </p:nvSpPr>
          <p:spPr>
            <a:xfrm>
              <a:off x="7048870" y="868032"/>
              <a:ext cx="228600" cy="5989969"/>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BD311C8-D1DC-E716-2286-3BE0A91AF9C1}"/>
                </a:ext>
              </a:extLst>
            </p:cNvPr>
            <p:cNvSpPr/>
            <p:nvPr/>
          </p:nvSpPr>
          <p:spPr>
            <a:xfrm>
              <a:off x="7048870" y="5558880"/>
              <a:ext cx="228600" cy="129912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logo with a compass and text&#10;&#10;AI-generated content may be incorrect.">
            <a:extLst>
              <a:ext uri="{FF2B5EF4-FFF2-40B4-BE49-F238E27FC236}">
                <a16:creationId xmlns:a16="http://schemas.microsoft.com/office/drawing/2014/main" id="{36CAE040-B289-FF06-1C74-EE6C1AD6D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6" name="Graphic 5">
            <a:extLst>
              <a:ext uri="{FF2B5EF4-FFF2-40B4-BE49-F238E27FC236}">
                <a16:creationId xmlns:a16="http://schemas.microsoft.com/office/drawing/2014/main" id="{20FBA139-89D3-C726-593F-0ED3A6D786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255137505"/>
      </p:ext>
    </p:extLst>
  </p:cSld>
  <p:clrMapOvr>
    <a:masterClrMapping/>
  </p:clrMapOvr>
  <p:extLst>
    <p:ext uri="{DCECCB84-F9BA-43D5-87BE-67443E8EF086}">
      <p15:sldGuideLst xmlns:p15="http://schemas.microsoft.com/office/powerpoint/2012/main">
        <p15:guide id="1" pos="3840">
          <p15:clr>
            <a:srgbClr val="FBAE40"/>
          </p15:clr>
        </p15:guide>
        <p15:guide id="2" pos="2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EFRC Two Photo Grid Right">
    <p:spTree>
      <p:nvGrpSpPr>
        <p:cNvPr id="1" name=""/>
        <p:cNvGrpSpPr/>
        <p:nvPr/>
      </p:nvGrpSpPr>
      <p:grpSpPr>
        <a:xfrm>
          <a:off x="0" y="0"/>
          <a:ext cx="0" cy="0"/>
          <a:chOff x="0" y="0"/>
          <a:chExt cx="0" cy="0"/>
        </a:xfrm>
      </p:grpSpPr>
      <p:sp>
        <p:nvSpPr>
          <p:cNvPr id="14" name="Footer Placeholder 41">
            <a:extLst>
              <a:ext uri="{FF2B5EF4-FFF2-40B4-BE49-F238E27FC236}">
                <a16:creationId xmlns:a16="http://schemas.microsoft.com/office/drawing/2014/main" id="{9D76F89F-7121-731D-3933-3BE24DD7ECEF}"/>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5" name="Slide Number Placeholder 42">
            <a:extLst>
              <a:ext uri="{FF2B5EF4-FFF2-40B4-BE49-F238E27FC236}">
                <a16:creationId xmlns:a16="http://schemas.microsoft.com/office/drawing/2014/main" id="{B4CEFD45-60F8-1F6A-49E4-CDCA4686AFCC}"/>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26" name="Picture Placeholder 20">
            <a:extLst>
              <a:ext uri="{FF2B5EF4-FFF2-40B4-BE49-F238E27FC236}">
                <a16:creationId xmlns:a16="http://schemas.microsoft.com/office/drawing/2014/main" id="{140F21EB-93A7-6E67-0313-D3169788DFFD}"/>
              </a:ext>
            </a:extLst>
          </p:cNvPr>
          <p:cNvSpPr>
            <a:spLocks noGrp="1"/>
          </p:cNvSpPr>
          <p:nvPr>
            <p:ph type="pic" sz="quarter" idx="18"/>
          </p:nvPr>
        </p:nvSpPr>
        <p:spPr>
          <a:xfrm>
            <a:off x="9194139" y="-1317"/>
            <a:ext cx="2995612" cy="2778125"/>
          </a:xfrm>
        </p:spPr>
        <p:txBody>
          <a:bodyPr/>
          <a:lstStyle/>
          <a:p>
            <a:endParaRPr lang="en-US"/>
          </a:p>
        </p:txBody>
      </p:sp>
      <p:sp>
        <p:nvSpPr>
          <p:cNvPr id="28" name="Picture Placeholder 20">
            <a:extLst>
              <a:ext uri="{FF2B5EF4-FFF2-40B4-BE49-F238E27FC236}">
                <a16:creationId xmlns:a16="http://schemas.microsoft.com/office/drawing/2014/main" id="{B148D08E-B8A9-0B86-F880-82C5B5543B94}"/>
              </a:ext>
            </a:extLst>
          </p:cNvPr>
          <p:cNvSpPr>
            <a:spLocks noGrp="1"/>
          </p:cNvSpPr>
          <p:nvPr>
            <p:ph type="pic" sz="quarter" idx="20"/>
          </p:nvPr>
        </p:nvSpPr>
        <p:spPr>
          <a:xfrm>
            <a:off x="9194139" y="2776808"/>
            <a:ext cx="2995612" cy="2778125"/>
          </a:xfrm>
        </p:spPr>
        <p:txBody>
          <a:bodyPr/>
          <a:lstStyle/>
          <a:p>
            <a:endParaRPr lang="en-US"/>
          </a:p>
        </p:txBody>
      </p:sp>
      <p:sp>
        <p:nvSpPr>
          <p:cNvPr id="8" name="Text Placeholder 6">
            <a:extLst>
              <a:ext uri="{FF2B5EF4-FFF2-40B4-BE49-F238E27FC236}">
                <a16:creationId xmlns:a16="http://schemas.microsoft.com/office/drawing/2014/main" id="{F657FF6E-4F89-B8A3-10F8-8E0C7FC597C5}"/>
              </a:ext>
            </a:extLst>
          </p:cNvPr>
          <p:cNvSpPr>
            <a:spLocks noGrp="1"/>
          </p:cNvSpPr>
          <p:nvPr>
            <p:ph type="body" sz="quarter" idx="21"/>
          </p:nvPr>
        </p:nvSpPr>
        <p:spPr>
          <a:xfrm>
            <a:off x="363538" y="377825"/>
            <a:ext cx="8621712"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9" name="Text Placeholder 20">
            <a:extLst>
              <a:ext uri="{FF2B5EF4-FFF2-40B4-BE49-F238E27FC236}">
                <a16:creationId xmlns:a16="http://schemas.microsoft.com/office/drawing/2014/main" id="{3BDE8C23-4A6A-8712-7B0B-689A277B192D}"/>
              </a:ext>
            </a:extLst>
          </p:cNvPr>
          <p:cNvSpPr>
            <a:spLocks noGrp="1"/>
          </p:cNvSpPr>
          <p:nvPr>
            <p:ph type="body" sz="quarter" idx="22" hasCustomPrompt="1"/>
          </p:nvPr>
        </p:nvSpPr>
        <p:spPr>
          <a:xfrm>
            <a:off x="362801" y="1716873"/>
            <a:ext cx="8549809" cy="3838060"/>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grpSp>
        <p:nvGrpSpPr>
          <p:cNvPr id="2" name="Group 1">
            <a:extLst>
              <a:ext uri="{FF2B5EF4-FFF2-40B4-BE49-F238E27FC236}">
                <a16:creationId xmlns:a16="http://schemas.microsoft.com/office/drawing/2014/main" id="{56A0FDB6-3085-43FD-89E7-8FF8DCCAE35C}"/>
              </a:ext>
            </a:extLst>
          </p:cNvPr>
          <p:cNvGrpSpPr/>
          <p:nvPr userDrawn="1"/>
        </p:nvGrpSpPr>
        <p:grpSpPr>
          <a:xfrm rot="5400000" flipH="1">
            <a:off x="10580055" y="4170271"/>
            <a:ext cx="228600" cy="2995290"/>
            <a:chOff x="7048870" y="3862710"/>
            <a:chExt cx="228600" cy="2995290"/>
          </a:xfrm>
        </p:grpSpPr>
        <p:sp>
          <p:nvSpPr>
            <p:cNvPr id="3" name="Rectangle 2">
              <a:extLst>
                <a:ext uri="{FF2B5EF4-FFF2-40B4-BE49-F238E27FC236}">
                  <a16:creationId xmlns:a16="http://schemas.microsoft.com/office/drawing/2014/main" id="{6774D990-164F-F008-F1FD-F8BA8DF321FC}"/>
                </a:ext>
              </a:extLst>
            </p:cNvPr>
            <p:cNvSpPr/>
            <p:nvPr/>
          </p:nvSpPr>
          <p:spPr>
            <a:xfrm>
              <a:off x="7048870" y="3862710"/>
              <a:ext cx="228600" cy="299529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6E51287-DD04-A148-B494-97B0607E1031}"/>
                </a:ext>
              </a:extLst>
            </p:cNvPr>
            <p:cNvSpPr/>
            <p:nvPr/>
          </p:nvSpPr>
          <p:spPr>
            <a:xfrm>
              <a:off x="7048870" y="5558880"/>
              <a:ext cx="228600" cy="129912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logo with a compass and text&#10;&#10;AI-generated content may be incorrect.">
            <a:extLst>
              <a:ext uri="{FF2B5EF4-FFF2-40B4-BE49-F238E27FC236}">
                <a16:creationId xmlns:a16="http://schemas.microsoft.com/office/drawing/2014/main" id="{CD7EE988-C222-BCC4-653D-B86DAC1F64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11" name="Graphic 10">
            <a:extLst>
              <a:ext uri="{FF2B5EF4-FFF2-40B4-BE49-F238E27FC236}">
                <a16:creationId xmlns:a16="http://schemas.microsoft.com/office/drawing/2014/main" id="{D624E12E-92D9-9583-9005-F811A8C872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2957334215"/>
      </p:ext>
    </p:extLst>
  </p:cSld>
  <p:clrMapOvr>
    <a:masterClrMapping/>
  </p:clrMapOvr>
  <p:extLst>
    <p:ext uri="{DCECCB84-F9BA-43D5-87BE-67443E8EF086}">
      <p15:sldGuideLst xmlns:p15="http://schemas.microsoft.com/office/powerpoint/2012/main">
        <p15:guide id="1" pos="3840">
          <p15:clr>
            <a:srgbClr val="FBAE40"/>
          </p15:clr>
        </p15:guide>
        <p15:guide id="2" pos="2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EFRC Two Photo Grid Left">
    <p:spTree>
      <p:nvGrpSpPr>
        <p:cNvPr id="1" name=""/>
        <p:cNvGrpSpPr/>
        <p:nvPr/>
      </p:nvGrpSpPr>
      <p:grpSpPr>
        <a:xfrm>
          <a:off x="0" y="0"/>
          <a:ext cx="0" cy="0"/>
          <a:chOff x="0" y="0"/>
          <a:chExt cx="0" cy="0"/>
        </a:xfrm>
      </p:grpSpPr>
      <p:sp>
        <p:nvSpPr>
          <p:cNvPr id="14" name="Footer Placeholder 41">
            <a:extLst>
              <a:ext uri="{FF2B5EF4-FFF2-40B4-BE49-F238E27FC236}">
                <a16:creationId xmlns:a16="http://schemas.microsoft.com/office/drawing/2014/main" id="{9D76F89F-7121-731D-3933-3BE24DD7ECEF}"/>
              </a:ext>
            </a:extLst>
          </p:cNvPr>
          <p:cNvSpPr>
            <a:spLocks noGrp="1"/>
          </p:cNvSpPr>
          <p:nvPr>
            <p:ph type="ftr" sz="quarter" idx="11"/>
          </p:nvPr>
        </p:nvSpPr>
        <p:spPr>
          <a:xfrm>
            <a:off x="33092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5" name="Slide Number Placeholder 42">
            <a:extLst>
              <a:ext uri="{FF2B5EF4-FFF2-40B4-BE49-F238E27FC236}">
                <a16:creationId xmlns:a16="http://schemas.microsoft.com/office/drawing/2014/main" id="{B4CEFD45-60F8-1F6A-49E4-CDCA4686AFCC}"/>
              </a:ext>
            </a:extLst>
          </p:cNvPr>
          <p:cNvSpPr>
            <a:spLocks noGrp="1"/>
          </p:cNvSpPr>
          <p:nvPr>
            <p:ph type="sldNum" sz="quarter" idx="12"/>
          </p:nvPr>
        </p:nvSpPr>
        <p:spPr>
          <a:xfrm>
            <a:off x="74941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26" name="Picture Placeholder 20">
            <a:extLst>
              <a:ext uri="{FF2B5EF4-FFF2-40B4-BE49-F238E27FC236}">
                <a16:creationId xmlns:a16="http://schemas.microsoft.com/office/drawing/2014/main" id="{140F21EB-93A7-6E67-0313-D3169788DFFD}"/>
              </a:ext>
            </a:extLst>
          </p:cNvPr>
          <p:cNvSpPr>
            <a:spLocks noGrp="1"/>
          </p:cNvSpPr>
          <p:nvPr>
            <p:ph type="pic" sz="quarter" idx="18"/>
          </p:nvPr>
        </p:nvSpPr>
        <p:spPr>
          <a:xfrm>
            <a:off x="-322" y="494530"/>
            <a:ext cx="2995612" cy="2778125"/>
          </a:xfrm>
        </p:spPr>
        <p:txBody>
          <a:bodyPr/>
          <a:lstStyle/>
          <a:p>
            <a:endParaRPr lang="en-US"/>
          </a:p>
        </p:txBody>
      </p:sp>
      <p:sp>
        <p:nvSpPr>
          <p:cNvPr id="28" name="Picture Placeholder 20">
            <a:extLst>
              <a:ext uri="{FF2B5EF4-FFF2-40B4-BE49-F238E27FC236}">
                <a16:creationId xmlns:a16="http://schemas.microsoft.com/office/drawing/2014/main" id="{B148D08E-B8A9-0B86-F880-82C5B5543B94}"/>
              </a:ext>
            </a:extLst>
          </p:cNvPr>
          <p:cNvSpPr>
            <a:spLocks noGrp="1"/>
          </p:cNvSpPr>
          <p:nvPr>
            <p:ph type="pic" sz="quarter" idx="20"/>
          </p:nvPr>
        </p:nvSpPr>
        <p:spPr>
          <a:xfrm>
            <a:off x="-322" y="3272655"/>
            <a:ext cx="2995612" cy="2778125"/>
          </a:xfrm>
        </p:spPr>
        <p:txBody>
          <a:bodyPr/>
          <a:lstStyle/>
          <a:p>
            <a:endParaRPr lang="en-US"/>
          </a:p>
        </p:txBody>
      </p:sp>
      <p:sp>
        <p:nvSpPr>
          <p:cNvPr id="8" name="Text Placeholder 6">
            <a:extLst>
              <a:ext uri="{FF2B5EF4-FFF2-40B4-BE49-F238E27FC236}">
                <a16:creationId xmlns:a16="http://schemas.microsoft.com/office/drawing/2014/main" id="{F657FF6E-4F89-B8A3-10F8-8E0C7FC597C5}"/>
              </a:ext>
            </a:extLst>
          </p:cNvPr>
          <p:cNvSpPr>
            <a:spLocks noGrp="1"/>
          </p:cNvSpPr>
          <p:nvPr>
            <p:ph type="body" sz="quarter" idx="21"/>
          </p:nvPr>
        </p:nvSpPr>
        <p:spPr>
          <a:xfrm>
            <a:off x="3309938" y="377825"/>
            <a:ext cx="8621712"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9" name="Text Placeholder 20">
            <a:extLst>
              <a:ext uri="{FF2B5EF4-FFF2-40B4-BE49-F238E27FC236}">
                <a16:creationId xmlns:a16="http://schemas.microsoft.com/office/drawing/2014/main" id="{3BDE8C23-4A6A-8712-7B0B-689A277B192D}"/>
              </a:ext>
            </a:extLst>
          </p:cNvPr>
          <p:cNvSpPr>
            <a:spLocks noGrp="1"/>
          </p:cNvSpPr>
          <p:nvPr>
            <p:ph type="body" sz="quarter" idx="22" hasCustomPrompt="1"/>
          </p:nvPr>
        </p:nvSpPr>
        <p:spPr>
          <a:xfrm>
            <a:off x="3309201" y="1716873"/>
            <a:ext cx="8549809" cy="3920356"/>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grpSp>
        <p:nvGrpSpPr>
          <p:cNvPr id="4" name="Group 3">
            <a:extLst>
              <a:ext uri="{FF2B5EF4-FFF2-40B4-BE49-F238E27FC236}">
                <a16:creationId xmlns:a16="http://schemas.microsoft.com/office/drawing/2014/main" id="{DEF276AF-FAAC-C59E-F7B9-4D339BC60148}"/>
              </a:ext>
            </a:extLst>
          </p:cNvPr>
          <p:cNvGrpSpPr/>
          <p:nvPr userDrawn="1"/>
        </p:nvGrpSpPr>
        <p:grpSpPr>
          <a:xfrm rot="16200000">
            <a:off x="1383345" y="4667435"/>
            <a:ext cx="228600" cy="2995290"/>
            <a:chOff x="7048870" y="3862710"/>
            <a:chExt cx="228600" cy="2995290"/>
          </a:xfrm>
        </p:grpSpPr>
        <p:sp>
          <p:nvSpPr>
            <p:cNvPr id="5" name="Rectangle 4">
              <a:extLst>
                <a:ext uri="{FF2B5EF4-FFF2-40B4-BE49-F238E27FC236}">
                  <a16:creationId xmlns:a16="http://schemas.microsoft.com/office/drawing/2014/main" id="{620E5E87-8308-B0F7-D281-B4A8818CE08E}"/>
                </a:ext>
              </a:extLst>
            </p:cNvPr>
            <p:cNvSpPr/>
            <p:nvPr/>
          </p:nvSpPr>
          <p:spPr>
            <a:xfrm>
              <a:off x="7048870" y="3862710"/>
              <a:ext cx="228600" cy="299529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F75671-8BB1-1993-4BC4-0D11FF583F1C}"/>
                </a:ext>
              </a:extLst>
            </p:cNvPr>
            <p:cNvSpPr/>
            <p:nvPr/>
          </p:nvSpPr>
          <p:spPr>
            <a:xfrm>
              <a:off x="7048870" y="5558880"/>
              <a:ext cx="228600" cy="1299120"/>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logo with a compass and text&#10;&#10;AI-generated content may be incorrect.">
            <a:extLst>
              <a:ext uri="{FF2B5EF4-FFF2-40B4-BE49-F238E27FC236}">
                <a16:creationId xmlns:a16="http://schemas.microsoft.com/office/drawing/2014/main" id="{8A87F935-BB0A-E1EE-21FF-4540C9F0A8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3" name="Graphic 2">
            <a:extLst>
              <a:ext uri="{FF2B5EF4-FFF2-40B4-BE49-F238E27FC236}">
                <a16:creationId xmlns:a16="http://schemas.microsoft.com/office/drawing/2014/main" id="{F1654821-0F7C-0594-4568-4D4C8BDE82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2721767383"/>
      </p:ext>
    </p:extLst>
  </p:cSld>
  <p:clrMapOvr>
    <a:masterClrMapping/>
  </p:clrMapOvr>
  <p:extLst>
    <p:ext uri="{DCECCB84-F9BA-43D5-87BE-67443E8EF086}">
      <p15:sldGuideLst xmlns:p15="http://schemas.microsoft.com/office/powerpoint/2012/main">
        <p15:guide id="1" pos="3840">
          <p15:clr>
            <a:srgbClr val="FBAE40"/>
          </p15:clr>
        </p15:guide>
        <p15:guide id="2" pos="2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586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NEFRC One Colum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73A0CB0-4D7A-3A65-1890-070EA16E87BF}"/>
              </a:ext>
            </a:extLst>
          </p:cNvPr>
          <p:cNvPicPr>
            <a:picLocks noChangeAspect="1"/>
          </p:cNvPicPr>
          <p:nvPr userDrawn="1"/>
        </p:nvPicPr>
        <p:blipFill>
          <a:blip r:embed="rId2">
            <a:alphaModFix amt="50000"/>
            <a:extLst>
              <a:ext uri="{96DAC541-7B7A-43D3-8B79-37D633B846F1}">
                <asvg:svgBlip xmlns:asvg="http://schemas.microsoft.com/office/drawing/2016/SVG/main" r:embed="rId3"/>
              </a:ext>
            </a:extLst>
          </a:blip>
          <a:stretch>
            <a:fillRect/>
          </a:stretch>
        </p:blipFill>
        <p:spPr>
          <a:xfrm>
            <a:off x="2496367" y="-150405"/>
            <a:ext cx="9589243" cy="7008406"/>
          </a:xfrm>
          <a:prstGeom prst="rect">
            <a:avLst/>
          </a:prstGeom>
        </p:spPr>
      </p:pic>
      <p:sp>
        <p:nvSpPr>
          <p:cNvPr id="3" name="Content Placeholder 2">
            <a:extLst>
              <a:ext uri="{FF2B5EF4-FFF2-40B4-BE49-F238E27FC236}">
                <a16:creationId xmlns:a16="http://schemas.microsoft.com/office/drawing/2014/main" id="{C143C3A1-2AC7-7D87-99BF-B724B6537911}"/>
              </a:ext>
            </a:extLst>
          </p:cNvPr>
          <p:cNvSpPr>
            <a:spLocks noGrp="1"/>
          </p:cNvSpPr>
          <p:nvPr>
            <p:ph idx="1"/>
          </p:nvPr>
        </p:nvSpPr>
        <p:spPr>
          <a:xfrm>
            <a:off x="363538" y="1716873"/>
            <a:ext cx="11464368" cy="392035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972663C8-924A-098C-360E-C3AC78F4416B}"/>
              </a:ext>
            </a:extLst>
          </p:cNvPr>
          <p:cNvSpPr>
            <a:spLocks noGrp="1"/>
          </p:cNvSpPr>
          <p:nvPr>
            <p:ph type="body" sz="quarter" idx="22"/>
          </p:nvPr>
        </p:nvSpPr>
        <p:spPr>
          <a:xfrm>
            <a:off x="363537" y="377825"/>
            <a:ext cx="1146436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12" name="Footer Placeholder 41">
            <a:extLst>
              <a:ext uri="{FF2B5EF4-FFF2-40B4-BE49-F238E27FC236}">
                <a16:creationId xmlns:a16="http://schemas.microsoft.com/office/drawing/2014/main" id="{EC9DDA90-FCB9-AEB6-84FE-54E022D4D4A0}"/>
              </a:ext>
            </a:extLst>
          </p:cNvPr>
          <p:cNvSpPr>
            <a:spLocks noGrp="1"/>
          </p:cNvSpPr>
          <p:nvPr>
            <p:ph type="ftr" sz="quarter" idx="11"/>
          </p:nvPr>
        </p:nvSpPr>
        <p:spPr>
          <a:xfrm>
            <a:off x="362801" y="6373768"/>
            <a:ext cx="4525393" cy="365125"/>
          </a:xfrm>
        </p:spPr>
        <p:txBody>
          <a:bodyPr/>
          <a:lstStyle/>
          <a:p>
            <a:pPr algn="l"/>
            <a:r>
              <a:rPr lang="en-US" sz="1000">
                <a:solidFill>
                  <a:schemeClr val="tx1"/>
                </a:solidFill>
              </a:rPr>
              <a:t>Northeast Florida Regional Council Military Installation Resilience Review   | </a:t>
            </a:r>
          </a:p>
        </p:txBody>
      </p:sp>
      <p:sp>
        <p:nvSpPr>
          <p:cNvPr id="13" name="Slide Number Placeholder 42">
            <a:extLst>
              <a:ext uri="{FF2B5EF4-FFF2-40B4-BE49-F238E27FC236}">
                <a16:creationId xmlns:a16="http://schemas.microsoft.com/office/drawing/2014/main" id="{AE5CCF9D-C03A-99FD-26E9-3ADA81032591}"/>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pic>
        <p:nvPicPr>
          <p:cNvPr id="2" name="Picture 1" descr="A logo with a compass and text&#10;&#10;AI-generated content may be incorrect.">
            <a:extLst>
              <a:ext uri="{FF2B5EF4-FFF2-40B4-BE49-F238E27FC236}">
                <a16:creationId xmlns:a16="http://schemas.microsoft.com/office/drawing/2014/main" id="{9331D00A-4FE2-CA1B-FE33-8B2A9452D0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7" name="Graphic 6">
            <a:extLst>
              <a:ext uri="{FF2B5EF4-FFF2-40B4-BE49-F238E27FC236}">
                <a16:creationId xmlns:a16="http://schemas.microsoft.com/office/drawing/2014/main" id="{5F057FE5-E452-D1CC-87BF-F6968AE4348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68274" y="6057665"/>
            <a:ext cx="407619" cy="539496"/>
          </a:xfrm>
          <a:prstGeom prst="rect">
            <a:avLst/>
          </a:prstGeom>
        </p:spPr>
      </p:pic>
    </p:spTree>
    <p:extLst>
      <p:ext uri="{BB962C8B-B14F-4D97-AF65-F5344CB8AC3E}">
        <p14:creationId xmlns:p14="http://schemas.microsoft.com/office/powerpoint/2010/main" val="4216538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Content,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2031C9-0B4C-44DA-907A-9CB143407732}"/>
              </a:ext>
            </a:extLst>
          </p:cNvPr>
          <p:cNvSpPr>
            <a:spLocks noGrp="1"/>
          </p:cNvSpPr>
          <p:nvPr>
            <p:ph type="pic" sz="quarter" idx="10"/>
          </p:nvPr>
        </p:nvSpPr>
        <p:spPr>
          <a:xfrm>
            <a:off x="6095999" y="0"/>
            <a:ext cx="6096001" cy="6858000"/>
          </a:xfrm>
        </p:spPr>
        <p:txBody>
          <a:bodyPr/>
          <a:lstStyle/>
          <a:p>
            <a:endParaRPr lang="en-US"/>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p:nvPr userDrawn="1"/>
        </p:nvCxnSpPr>
        <p:spPr>
          <a:xfrm>
            <a:off x="0" y="5711252"/>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B68C5F28-837A-4354-8BA4-A994BD1D699D}"/>
              </a:ext>
            </a:extLst>
          </p:cNvPr>
          <p:cNvSpPr>
            <a:spLocks noGrp="1"/>
          </p:cNvSpPr>
          <p:nvPr>
            <p:ph type="ftr" sz="quarter" idx="11"/>
          </p:nvPr>
        </p:nvSpPr>
        <p:spPr>
          <a:xfrm>
            <a:off x="2808890" y="6356350"/>
            <a:ext cx="3108434" cy="365125"/>
          </a:xfrm>
        </p:spPr>
        <p:txBody>
          <a:bodyPr/>
          <a:lstStyle>
            <a:lvl1pPr algn="r">
              <a:defRPr>
                <a:latin typeface="+mn-lt"/>
              </a:defRPr>
            </a:lvl1pPr>
          </a:lstStyle>
          <a:p>
            <a:r>
              <a:rPr lang="en-US"/>
              <a:t>Presentation title</a:t>
            </a:r>
          </a:p>
        </p:txBody>
      </p:sp>
      <p:sp>
        <p:nvSpPr>
          <p:cNvPr id="9" name="Slide Number Placeholder 5">
            <a:extLst>
              <a:ext uri="{FF2B5EF4-FFF2-40B4-BE49-F238E27FC236}">
                <a16:creationId xmlns:a16="http://schemas.microsoft.com/office/drawing/2014/main" id="{A6EDF98A-063D-47C8-8D91-A223F9955260}"/>
              </a:ext>
            </a:extLst>
          </p:cNvPr>
          <p:cNvSpPr>
            <a:spLocks noGrp="1"/>
          </p:cNvSpPr>
          <p:nvPr>
            <p:ph type="sldNum" sz="quarter" idx="4"/>
          </p:nvPr>
        </p:nvSpPr>
        <p:spPr>
          <a:xfrm>
            <a:off x="10713308" y="6356350"/>
            <a:ext cx="1097692" cy="365125"/>
          </a:xfrm>
          <a:prstGeom prst="rect">
            <a:avLst/>
          </a:prstGeom>
        </p:spPr>
        <p:txBody>
          <a:bodyPr vert="horz" lIns="91440" tIns="45720" rIns="91440" bIns="45720" rtlCol="0" anchor="ctr"/>
          <a:lstStyle>
            <a:lvl1pPr algn="r">
              <a:defRPr sz="1200">
                <a:solidFill>
                  <a:schemeClr val="bg1"/>
                </a:solidFill>
                <a:latin typeface="+mn-lt"/>
              </a:defRPr>
            </a:lvl1pPr>
          </a:lstStyle>
          <a:p>
            <a:fld id="{294A09A9-5501-47C1-A89A-A340965A2BE2}" type="slidenum">
              <a:rPr lang="en-US" smtClean="0"/>
              <a:pPr/>
              <a:t>‹#›</a:t>
            </a:fld>
            <a:endParaRPr lang="en-US"/>
          </a:p>
        </p:txBody>
      </p:sp>
      <p:sp>
        <p:nvSpPr>
          <p:cNvPr id="11" name="Date Placeholder 3">
            <a:extLst>
              <a:ext uri="{FF2B5EF4-FFF2-40B4-BE49-F238E27FC236}">
                <a16:creationId xmlns:a16="http://schemas.microsoft.com/office/drawing/2014/main" id="{042684A6-77E9-406F-A431-4C57DCAE62A7}"/>
              </a:ext>
            </a:extLst>
          </p:cNvPr>
          <p:cNvSpPr>
            <a:spLocks noGrp="1"/>
          </p:cNvSpPr>
          <p:nvPr>
            <p:ph type="dt" sz="half" idx="2"/>
          </p:nvPr>
        </p:nvSpPr>
        <p:spPr>
          <a:xfrm>
            <a:off x="381000" y="6356350"/>
            <a:ext cx="1954427"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t>20XX</a:t>
            </a:r>
          </a:p>
        </p:txBody>
      </p:sp>
    </p:spTree>
    <p:extLst>
      <p:ext uri="{BB962C8B-B14F-4D97-AF65-F5344CB8AC3E}">
        <p14:creationId xmlns:p14="http://schemas.microsoft.com/office/powerpoint/2010/main" val="415202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Callout Box">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08E14D-BC96-AA2E-C279-F09094C7C54C}"/>
              </a:ext>
            </a:extLst>
          </p:cNvPr>
          <p:cNvSpPr/>
          <p:nvPr userDrawn="1"/>
        </p:nvSpPr>
        <p:spPr>
          <a:xfrm rot="16200000">
            <a:off x="4896012" y="-437989"/>
            <a:ext cx="2369499" cy="1222248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bg1"/>
                </a:solidFill>
              </a:defRPr>
            </a:lvl1pPr>
          </a:lstStyle>
          <a:p>
            <a:pPr algn="l"/>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bg1"/>
                </a:solidFill>
              </a:defRPr>
            </a:lvl1pPr>
          </a:lstStyle>
          <a:p>
            <a:pPr algn="l"/>
            <a:fld id="{19159528-E3FA-4C83-B37A-E108A09EE262}" type="slidenum">
              <a:rPr lang="en-US" sz="1000" smtClean="0"/>
              <a:pPr algn="l"/>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70" name="Text Placeholder 20">
            <a:extLst>
              <a:ext uri="{FF2B5EF4-FFF2-40B4-BE49-F238E27FC236}">
                <a16:creationId xmlns:a16="http://schemas.microsoft.com/office/drawing/2014/main" id="{B4AFB0AE-7912-419F-CF5D-D15030209CBA}"/>
              </a:ext>
            </a:extLst>
          </p:cNvPr>
          <p:cNvSpPr>
            <a:spLocks noGrp="1"/>
          </p:cNvSpPr>
          <p:nvPr>
            <p:ph type="body" sz="quarter" idx="22" hasCustomPrompt="1"/>
          </p:nvPr>
        </p:nvSpPr>
        <p:spPr>
          <a:xfrm>
            <a:off x="362802" y="1577590"/>
            <a:ext cx="5029200" cy="2671741"/>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sp>
        <p:nvSpPr>
          <p:cNvPr id="72" name="Text Placeholder 71">
            <a:extLst>
              <a:ext uri="{FF2B5EF4-FFF2-40B4-BE49-F238E27FC236}">
                <a16:creationId xmlns:a16="http://schemas.microsoft.com/office/drawing/2014/main" id="{CA5D0226-39EF-EC23-60AB-01CD0E6979C1}"/>
              </a:ext>
            </a:extLst>
          </p:cNvPr>
          <p:cNvSpPr>
            <a:spLocks noGrp="1"/>
          </p:cNvSpPr>
          <p:nvPr>
            <p:ph type="body" sz="quarter" idx="23"/>
          </p:nvPr>
        </p:nvSpPr>
        <p:spPr>
          <a:xfrm>
            <a:off x="5551714" y="1576789"/>
            <a:ext cx="5029200" cy="2672073"/>
          </a:xfrm>
        </p:spPr>
        <p:txBody>
          <a:bodyPr/>
          <a:lstStyle>
            <a:lvl1pPr marL="228600" indent="-228600">
              <a:defRPr lang="en-US" sz="2400" b="0" i="0" u="none" strike="noStrike" kern="1200" baseline="14000" dirty="0" smtClean="0">
                <a:solidFill>
                  <a:srgbClr val="000000"/>
                </a:solidFill>
                <a:latin typeface="+mn-lt"/>
                <a:ea typeface="+mn-ea"/>
                <a:cs typeface="+mn-cs"/>
              </a:defRPr>
            </a:lvl1pPr>
            <a:lvl2pPr marL="228600" indent="-228600">
              <a:defRPr/>
            </a:lvl2pPr>
            <a:lvl3pPr marL="228600" indent="-228600">
              <a:defRPr/>
            </a:lvl3pPr>
            <a:lvl4pPr marL="228600" indent="-228600">
              <a:defRPr/>
            </a:lvl4pPr>
            <a:lvl5pPr marL="228600" indent="-228600">
              <a:defRPr/>
            </a:lvl5pPr>
          </a:lstStyle>
          <a:p>
            <a:pPr marL="346075" marR="0" lvl="0" indent="-346075" algn="l" defTabSz="914400" rtl="0" eaLnBrk="1" latinLnBrk="0" hangingPunct="1">
              <a:lnSpc>
                <a:spcPct val="90000"/>
              </a:lnSpc>
              <a:spcBef>
                <a:spcPts val="1000"/>
              </a:spcBef>
              <a:spcAft>
                <a:spcPts val="1800"/>
              </a:spcAft>
              <a:buClr>
                <a:srgbClr val="8CD50B"/>
              </a:buClr>
              <a:buSzPct val="85000"/>
              <a:buFont typeface="Wingdings" panose="05000000000000000000" pitchFamily="2" charset="2"/>
              <a:buChar char="§"/>
            </a:pPr>
            <a:r>
              <a:rPr lang="en-US"/>
              <a:t>Click to edit Master text styles</a:t>
            </a:r>
          </a:p>
        </p:txBody>
      </p:sp>
      <p:sp>
        <p:nvSpPr>
          <p:cNvPr id="11" name="Text Placeholder 14">
            <a:extLst>
              <a:ext uri="{FF2B5EF4-FFF2-40B4-BE49-F238E27FC236}">
                <a16:creationId xmlns:a16="http://schemas.microsoft.com/office/drawing/2014/main" id="{586E7D69-E340-4C1E-B68A-24803BB6F4BF}"/>
              </a:ext>
            </a:extLst>
          </p:cNvPr>
          <p:cNvSpPr>
            <a:spLocks noGrp="1"/>
          </p:cNvSpPr>
          <p:nvPr>
            <p:ph type="body" sz="quarter" idx="29" hasCustomPrompt="1"/>
          </p:nvPr>
        </p:nvSpPr>
        <p:spPr>
          <a:xfrm>
            <a:off x="362800" y="4760616"/>
            <a:ext cx="7652616" cy="1477896"/>
          </a:xfrm>
        </p:spPr>
        <p:txBody>
          <a:bodyPr anchor="ctr">
            <a:normAutofit/>
          </a:bodyPr>
          <a:lstStyle>
            <a:lvl1pPr marL="0" indent="0" algn="ctr">
              <a:buFontTx/>
              <a:buNone/>
              <a:defRPr sz="2400" i="1">
                <a:solidFill>
                  <a:schemeClr val="bg1"/>
                </a:solidFill>
                <a:latin typeface="Aptos ExtraBold" panose="020B00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insert quote, callout, or statistic</a:t>
            </a:r>
          </a:p>
        </p:txBody>
      </p:sp>
      <p:sp>
        <p:nvSpPr>
          <p:cNvPr id="16" name="Parallelogram 15">
            <a:extLst>
              <a:ext uri="{FF2B5EF4-FFF2-40B4-BE49-F238E27FC236}">
                <a16:creationId xmlns:a16="http://schemas.microsoft.com/office/drawing/2014/main" id="{CA42E908-D7C8-CF0A-8F16-407B60623558}"/>
              </a:ext>
            </a:extLst>
          </p:cNvPr>
          <p:cNvSpPr/>
          <p:nvPr userDrawn="1"/>
        </p:nvSpPr>
        <p:spPr>
          <a:xfrm>
            <a:off x="9021876" y="4488501"/>
            <a:ext cx="2834640" cy="2369499"/>
          </a:xfrm>
          <a:prstGeom prst="parallelogram">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6F711FEE-8669-ABC5-DE62-8FD5AE81E224}"/>
              </a:ext>
            </a:extLst>
          </p:cNvPr>
          <p:cNvSpPr/>
          <p:nvPr userDrawn="1"/>
        </p:nvSpPr>
        <p:spPr>
          <a:xfrm>
            <a:off x="8792811" y="4488501"/>
            <a:ext cx="2834640" cy="2369499"/>
          </a:xfrm>
          <a:prstGeom prst="parallelogram">
            <a:avLst/>
          </a:prstGeom>
          <a:blipFill dpi="0" rotWithShape="0">
            <a:blip r:embed="rId5"/>
            <a:srcRect/>
            <a:stretch>
              <a:fillRect t="-10114" b="-1088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43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lumn Callout Box Image Corner">
    <p:spTree>
      <p:nvGrpSpPr>
        <p:cNvPr id="1" name=""/>
        <p:cNvGrpSpPr/>
        <p:nvPr/>
      </p:nvGrpSpPr>
      <p:grpSpPr>
        <a:xfrm>
          <a:off x="0" y="0"/>
          <a:ext cx="0" cy="0"/>
          <a:chOff x="0" y="0"/>
          <a:chExt cx="0" cy="0"/>
        </a:xfrm>
      </p:grpSpPr>
      <p:sp>
        <p:nvSpPr>
          <p:cNvPr id="5" name="Rectangle 28">
            <a:extLst>
              <a:ext uri="{FF2B5EF4-FFF2-40B4-BE49-F238E27FC236}">
                <a16:creationId xmlns:a16="http://schemas.microsoft.com/office/drawing/2014/main" id="{9F13EB3E-337E-CC69-96CC-AAA2C0643A91}"/>
              </a:ext>
            </a:extLst>
          </p:cNvPr>
          <p:cNvSpPr/>
          <p:nvPr userDrawn="1"/>
        </p:nvSpPr>
        <p:spPr>
          <a:xfrm rot="5400000">
            <a:off x="10291227" y="4415952"/>
            <a:ext cx="2369499" cy="2514600"/>
          </a:xfrm>
          <a:custGeom>
            <a:avLst/>
            <a:gdLst>
              <a:gd name="connsiteX0" fmla="*/ 0 w 2369499"/>
              <a:gd name="connsiteY0" fmla="*/ 0 h 10896749"/>
              <a:gd name="connsiteX1" fmla="*/ 2369499 w 2369499"/>
              <a:gd name="connsiteY1" fmla="*/ 0 h 10896749"/>
              <a:gd name="connsiteX2" fmla="*/ 2369499 w 2369499"/>
              <a:gd name="connsiteY2" fmla="*/ 10896749 h 10896749"/>
              <a:gd name="connsiteX3" fmla="*/ 0 w 2369499"/>
              <a:gd name="connsiteY3" fmla="*/ 10896749 h 10896749"/>
              <a:gd name="connsiteX4" fmla="*/ 0 w 2369499"/>
              <a:gd name="connsiteY4" fmla="*/ 0 h 10896749"/>
              <a:gd name="connsiteX0" fmla="*/ 0 w 2369499"/>
              <a:gd name="connsiteY0" fmla="*/ 0 h 10896749"/>
              <a:gd name="connsiteX1" fmla="*/ 2369499 w 2369499"/>
              <a:gd name="connsiteY1" fmla="*/ 0 h 10896749"/>
              <a:gd name="connsiteX2" fmla="*/ 2369499 w 2369499"/>
              <a:gd name="connsiteY2" fmla="*/ 10896749 h 10896749"/>
              <a:gd name="connsiteX3" fmla="*/ 0 w 2369499"/>
              <a:gd name="connsiteY3" fmla="*/ 9724897 h 10896749"/>
              <a:gd name="connsiteX4" fmla="*/ 0 w 2369499"/>
              <a:gd name="connsiteY4" fmla="*/ 0 h 1089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499" h="10896749">
                <a:moveTo>
                  <a:pt x="0" y="0"/>
                </a:moveTo>
                <a:lnTo>
                  <a:pt x="2369499" y="0"/>
                </a:lnTo>
                <a:lnTo>
                  <a:pt x="2369499" y="10896749"/>
                </a:lnTo>
                <a:lnTo>
                  <a:pt x="0" y="9724897"/>
                </a:lnTo>
                <a:lnTo>
                  <a:pt x="0" y="0"/>
                </a:lnTo>
                <a:close/>
              </a:path>
            </a:pathLst>
          </a:cu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F08E14D-BC96-AA2E-C279-F09094C7C54C}"/>
              </a:ext>
            </a:extLst>
          </p:cNvPr>
          <p:cNvSpPr/>
          <p:nvPr userDrawn="1"/>
        </p:nvSpPr>
        <p:spPr>
          <a:xfrm rot="16200000">
            <a:off x="4215467" y="11517"/>
            <a:ext cx="2369499" cy="11323471"/>
          </a:xfrm>
          <a:custGeom>
            <a:avLst/>
            <a:gdLst>
              <a:gd name="connsiteX0" fmla="*/ 0 w 2369499"/>
              <a:gd name="connsiteY0" fmla="*/ 0 h 10896749"/>
              <a:gd name="connsiteX1" fmla="*/ 2369499 w 2369499"/>
              <a:gd name="connsiteY1" fmla="*/ 0 h 10896749"/>
              <a:gd name="connsiteX2" fmla="*/ 2369499 w 2369499"/>
              <a:gd name="connsiteY2" fmla="*/ 10896749 h 10896749"/>
              <a:gd name="connsiteX3" fmla="*/ 0 w 2369499"/>
              <a:gd name="connsiteY3" fmla="*/ 10896749 h 10896749"/>
              <a:gd name="connsiteX4" fmla="*/ 0 w 2369499"/>
              <a:gd name="connsiteY4" fmla="*/ 0 h 10896749"/>
              <a:gd name="connsiteX0" fmla="*/ 0 w 2369499"/>
              <a:gd name="connsiteY0" fmla="*/ 0 h 10896749"/>
              <a:gd name="connsiteX1" fmla="*/ 2369499 w 2369499"/>
              <a:gd name="connsiteY1" fmla="*/ 0 h 10896749"/>
              <a:gd name="connsiteX2" fmla="*/ 2369499 w 2369499"/>
              <a:gd name="connsiteY2" fmla="*/ 10896749 h 10896749"/>
              <a:gd name="connsiteX3" fmla="*/ 0 w 2369499"/>
              <a:gd name="connsiteY3" fmla="*/ 9724897 h 10896749"/>
              <a:gd name="connsiteX4" fmla="*/ 0 w 2369499"/>
              <a:gd name="connsiteY4" fmla="*/ 0 h 1089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499" h="10896749">
                <a:moveTo>
                  <a:pt x="0" y="0"/>
                </a:moveTo>
                <a:lnTo>
                  <a:pt x="2369499" y="0"/>
                </a:lnTo>
                <a:lnTo>
                  <a:pt x="2369499" y="10896749"/>
                </a:lnTo>
                <a:lnTo>
                  <a:pt x="0" y="9724897"/>
                </a:lnTo>
                <a:lnTo>
                  <a:pt x="0" y="0"/>
                </a:lnTo>
                <a:close/>
              </a:path>
            </a:pathLst>
          </a:cu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bg1"/>
                </a:solidFill>
              </a:defRPr>
            </a:lvl1pPr>
          </a:lstStyle>
          <a:p>
            <a:pPr algn="l"/>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bg1"/>
                </a:solidFill>
              </a:defRPr>
            </a:lvl1pPr>
          </a:lstStyle>
          <a:p>
            <a:pPr algn="l"/>
            <a:fld id="{19159528-E3FA-4C83-B37A-E108A09EE262}" type="slidenum">
              <a:rPr lang="en-US" sz="1000" smtClean="0"/>
              <a:pPr algn="l"/>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70" name="Text Placeholder 20">
            <a:extLst>
              <a:ext uri="{FF2B5EF4-FFF2-40B4-BE49-F238E27FC236}">
                <a16:creationId xmlns:a16="http://schemas.microsoft.com/office/drawing/2014/main" id="{B4AFB0AE-7912-419F-CF5D-D15030209CBA}"/>
              </a:ext>
            </a:extLst>
          </p:cNvPr>
          <p:cNvSpPr>
            <a:spLocks noGrp="1"/>
          </p:cNvSpPr>
          <p:nvPr>
            <p:ph type="body" sz="quarter" idx="22" hasCustomPrompt="1"/>
          </p:nvPr>
        </p:nvSpPr>
        <p:spPr>
          <a:xfrm>
            <a:off x="362802" y="1577590"/>
            <a:ext cx="5029200" cy="2671741"/>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sp>
        <p:nvSpPr>
          <p:cNvPr id="72" name="Text Placeholder 71">
            <a:extLst>
              <a:ext uri="{FF2B5EF4-FFF2-40B4-BE49-F238E27FC236}">
                <a16:creationId xmlns:a16="http://schemas.microsoft.com/office/drawing/2014/main" id="{CA5D0226-39EF-EC23-60AB-01CD0E6979C1}"/>
              </a:ext>
            </a:extLst>
          </p:cNvPr>
          <p:cNvSpPr>
            <a:spLocks noGrp="1"/>
          </p:cNvSpPr>
          <p:nvPr>
            <p:ph type="body" sz="quarter" idx="23"/>
          </p:nvPr>
        </p:nvSpPr>
        <p:spPr>
          <a:xfrm>
            <a:off x="5551714" y="1576789"/>
            <a:ext cx="5029200" cy="2672073"/>
          </a:xfrm>
        </p:spPr>
        <p:txBody>
          <a:bodyPr/>
          <a:lstStyle>
            <a:lvl1pPr marL="228600" indent="-228600">
              <a:defRPr lang="en-US" sz="2400" b="0" i="0" u="none" strike="noStrike" kern="1200" baseline="14000" dirty="0" smtClean="0">
                <a:solidFill>
                  <a:srgbClr val="000000"/>
                </a:solidFill>
                <a:latin typeface="+mn-lt"/>
                <a:ea typeface="+mn-ea"/>
                <a:cs typeface="+mn-cs"/>
              </a:defRPr>
            </a:lvl1pPr>
            <a:lvl2pPr marL="228600" indent="-228600">
              <a:defRPr/>
            </a:lvl2pPr>
            <a:lvl3pPr marL="228600" indent="-228600">
              <a:defRPr/>
            </a:lvl3pPr>
            <a:lvl4pPr marL="228600" indent="-228600">
              <a:defRPr/>
            </a:lvl4pPr>
            <a:lvl5pPr marL="228600" indent="-228600">
              <a:defRPr/>
            </a:lvl5pPr>
          </a:lstStyle>
          <a:p>
            <a:pPr marL="346075" marR="0" lvl="0" indent="-346075" algn="l" defTabSz="914400" rtl="0" eaLnBrk="1" latinLnBrk="0" hangingPunct="1">
              <a:lnSpc>
                <a:spcPct val="90000"/>
              </a:lnSpc>
              <a:spcBef>
                <a:spcPts val="1000"/>
              </a:spcBef>
              <a:spcAft>
                <a:spcPts val="1800"/>
              </a:spcAft>
              <a:buClr>
                <a:srgbClr val="8CD50B"/>
              </a:buClr>
              <a:buSzPct val="85000"/>
              <a:buFont typeface="Wingdings" panose="05000000000000000000" pitchFamily="2" charset="2"/>
              <a:buChar char="§"/>
            </a:pPr>
            <a:r>
              <a:rPr lang="en-US"/>
              <a:t>Click to edit Master text styles</a:t>
            </a:r>
          </a:p>
        </p:txBody>
      </p:sp>
      <p:sp>
        <p:nvSpPr>
          <p:cNvPr id="11" name="Text Placeholder 14">
            <a:extLst>
              <a:ext uri="{FF2B5EF4-FFF2-40B4-BE49-F238E27FC236}">
                <a16:creationId xmlns:a16="http://schemas.microsoft.com/office/drawing/2014/main" id="{586E7D69-E340-4C1E-B68A-24803BB6F4BF}"/>
              </a:ext>
            </a:extLst>
          </p:cNvPr>
          <p:cNvSpPr>
            <a:spLocks noGrp="1"/>
          </p:cNvSpPr>
          <p:nvPr>
            <p:ph type="body" sz="quarter" idx="29" hasCustomPrompt="1"/>
          </p:nvPr>
        </p:nvSpPr>
        <p:spPr>
          <a:xfrm>
            <a:off x="362799" y="4760616"/>
            <a:ext cx="9070369" cy="1477896"/>
          </a:xfrm>
        </p:spPr>
        <p:txBody>
          <a:bodyPr anchor="ctr">
            <a:normAutofit/>
          </a:bodyPr>
          <a:lstStyle>
            <a:lvl1pPr marL="0" indent="0" algn="ctr">
              <a:buFontTx/>
              <a:buNone/>
              <a:defRPr sz="2400" i="1">
                <a:solidFill>
                  <a:schemeClr val="bg1"/>
                </a:solidFill>
                <a:latin typeface="Aptos ExtraBold" panose="020B00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insert quote, callout, or statistic</a:t>
            </a:r>
          </a:p>
        </p:txBody>
      </p:sp>
      <p:pic>
        <p:nvPicPr>
          <p:cNvPr id="3" name="Picture 2" descr="A person and child in a tractor&#10;&#10;AI-generated content may be incorrect.">
            <a:extLst>
              <a:ext uri="{FF2B5EF4-FFF2-40B4-BE49-F238E27FC236}">
                <a16:creationId xmlns:a16="http://schemas.microsoft.com/office/drawing/2014/main" id="{E0C1ED1C-343E-ADF6-C666-0D604BB9A3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7572" y="4489185"/>
            <a:ext cx="2937258" cy="2368815"/>
          </a:xfrm>
          <a:prstGeom prst="rect">
            <a:avLst/>
          </a:prstGeom>
          <a:effectLst/>
        </p:spPr>
      </p:pic>
    </p:spTree>
    <p:extLst>
      <p:ext uri="{BB962C8B-B14F-4D97-AF65-F5344CB8AC3E}">
        <p14:creationId xmlns:p14="http://schemas.microsoft.com/office/powerpoint/2010/main" val="382377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allout Box Image Corner">
    <p:spTree>
      <p:nvGrpSpPr>
        <p:cNvPr id="1" name=""/>
        <p:cNvGrpSpPr/>
        <p:nvPr/>
      </p:nvGrpSpPr>
      <p:grpSpPr>
        <a:xfrm>
          <a:off x="0" y="0"/>
          <a:ext cx="0" cy="0"/>
          <a:chOff x="0" y="0"/>
          <a:chExt cx="0" cy="0"/>
        </a:xfrm>
      </p:grpSpPr>
      <p:sp>
        <p:nvSpPr>
          <p:cNvPr id="5" name="Rectangle 28">
            <a:extLst>
              <a:ext uri="{FF2B5EF4-FFF2-40B4-BE49-F238E27FC236}">
                <a16:creationId xmlns:a16="http://schemas.microsoft.com/office/drawing/2014/main" id="{9F13EB3E-337E-CC69-96CC-AAA2C0643A91}"/>
              </a:ext>
            </a:extLst>
          </p:cNvPr>
          <p:cNvSpPr/>
          <p:nvPr userDrawn="1"/>
        </p:nvSpPr>
        <p:spPr>
          <a:xfrm rot="5400000">
            <a:off x="10291227" y="4415952"/>
            <a:ext cx="2369499" cy="2514600"/>
          </a:xfrm>
          <a:custGeom>
            <a:avLst/>
            <a:gdLst>
              <a:gd name="connsiteX0" fmla="*/ 0 w 2369499"/>
              <a:gd name="connsiteY0" fmla="*/ 0 h 10896749"/>
              <a:gd name="connsiteX1" fmla="*/ 2369499 w 2369499"/>
              <a:gd name="connsiteY1" fmla="*/ 0 h 10896749"/>
              <a:gd name="connsiteX2" fmla="*/ 2369499 w 2369499"/>
              <a:gd name="connsiteY2" fmla="*/ 10896749 h 10896749"/>
              <a:gd name="connsiteX3" fmla="*/ 0 w 2369499"/>
              <a:gd name="connsiteY3" fmla="*/ 10896749 h 10896749"/>
              <a:gd name="connsiteX4" fmla="*/ 0 w 2369499"/>
              <a:gd name="connsiteY4" fmla="*/ 0 h 10896749"/>
              <a:gd name="connsiteX0" fmla="*/ 0 w 2369499"/>
              <a:gd name="connsiteY0" fmla="*/ 0 h 10896749"/>
              <a:gd name="connsiteX1" fmla="*/ 2369499 w 2369499"/>
              <a:gd name="connsiteY1" fmla="*/ 0 h 10896749"/>
              <a:gd name="connsiteX2" fmla="*/ 2369499 w 2369499"/>
              <a:gd name="connsiteY2" fmla="*/ 10896749 h 10896749"/>
              <a:gd name="connsiteX3" fmla="*/ 0 w 2369499"/>
              <a:gd name="connsiteY3" fmla="*/ 9724897 h 10896749"/>
              <a:gd name="connsiteX4" fmla="*/ 0 w 2369499"/>
              <a:gd name="connsiteY4" fmla="*/ 0 h 1089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499" h="10896749">
                <a:moveTo>
                  <a:pt x="0" y="0"/>
                </a:moveTo>
                <a:lnTo>
                  <a:pt x="2369499" y="0"/>
                </a:lnTo>
                <a:lnTo>
                  <a:pt x="2369499" y="10896749"/>
                </a:lnTo>
                <a:lnTo>
                  <a:pt x="0" y="9724897"/>
                </a:lnTo>
                <a:lnTo>
                  <a:pt x="0" y="0"/>
                </a:lnTo>
                <a:close/>
              </a:path>
            </a:pathLst>
          </a:cu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F08E14D-BC96-AA2E-C279-F09094C7C54C}"/>
              </a:ext>
            </a:extLst>
          </p:cNvPr>
          <p:cNvSpPr/>
          <p:nvPr userDrawn="1"/>
        </p:nvSpPr>
        <p:spPr>
          <a:xfrm rot="16200000">
            <a:off x="4215467" y="11517"/>
            <a:ext cx="2369499" cy="11323471"/>
          </a:xfrm>
          <a:custGeom>
            <a:avLst/>
            <a:gdLst>
              <a:gd name="connsiteX0" fmla="*/ 0 w 2369499"/>
              <a:gd name="connsiteY0" fmla="*/ 0 h 10896749"/>
              <a:gd name="connsiteX1" fmla="*/ 2369499 w 2369499"/>
              <a:gd name="connsiteY1" fmla="*/ 0 h 10896749"/>
              <a:gd name="connsiteX2" fmla="*/ 2369499 w 2369499"/>
              <a:gd name="connsiteY2" fmla="*/ 10896749 h 10896749"/>
              <a:gd name="connsiteX3" fmla="*/ 0 w 2369499"/>
              <a:gd name="connsiteY3" fmla="*/ 10896749 h 10896749"/>
              <a:gd name="connsiteX4" fmla="*/ 0 w 2369499"/>
              <a:gd name="connsiteY4" fmla="*/ 0 h 10896749"/>
              <a:gd name="connsiteX0" fmla="*/ 0 w 2369499"/>
              <a:gd name="connsiteY0" fmla="*/ 0 h 10896749"/>
              <a:gd name="connsiteX1" fmla="*/ 2369499 w 2369499"/>
              <a:gd name="connsiteY1" fmla="*/ 0 h 10896749"/>
              <a:gd name="connsiteX2" fmla="*/ 2369499 w 2369499"/>
              <a:gd name="connsiteY2" fmla="*/ 10896749 h 10896749"/>
              <a:gd name="connsiteX3" fmla="*/ 0 w 2369499"/>
              <a:gd name="connsiteY3" fmla="*/ 9724897 h 10896749"/>
              <a:gd name="connsiteX4" fmla="*/ 0 w 2369499"/>
              <a:gd name="connsiteY4" fmla="*/ 0 h 10896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499" h="10896749">
                <a:moveTo>
                  <a:pt x="0" y="0"/>
                </a:moveTo>
                <a:lnTo>
                  <a:pt x="2369499" y="0"/>
                </a:lnTo>
                <a:lnTo>
                  <a:pt x="2369499" y="10896749"/>
                </a:lnTo>
                <a:lnTo>
                  <a:pt x="0" y="9724897"/>
                </a:lnTo>
                <a:lnTo>
                  <a:pt x="0" y="0"/>
                </a:lnTo>
                <a:close/>
              </a:path>
            </a:pathLst>
          </a:cu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bg1"/>
                </a:solidFill>
              </a:defRPr>
            </a:lvl1pPr>
          </a:lstStyle>
          <a:p>
            <a:pPr algn="l"/>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bg1"/>
                </a:solidFill>
              </a:defRPr>
            </a:lvl1pPr>
          </a:lstStyle>
          <a:p>
            <a:pPr algn="l"/>
            <a:fld id="{19159528-E3FA-4C83-B37A-E108A09EE262}" type="slidenum">
              <a:rPr lang="en-US" sz="1000" smtClean="0"/>
              <a:pPr algn="l"/>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70" name="Text Placeholder 20">
            <a:extLst>
              <a:ext uri="{FF2B5EF4-FFF2-40B4-BE49-F238E27FC236}">
                <a16:creationId xmlns:a16="http://schemas.microsoft.com/office/drawing/2014/main" id="{B4AFB0AE-7912-419F-CF5D-D15030209CBA}"/>
              </a:ext>
            </a:extLst>
          </p:cNvPr>
          <p:cNvSpPr>
            <a:spLocks noGrp="1"/>
          </p:cNvSpPr>
          <p:nvPr>
            <p:ph type="body" sz="quarter" idx="22" hasCustomPrompt="1"/>
          </p:nvPr>
        </p:nvSpPr>
        <p:spPr>
          <a:xfrm>
            <a:off x="362802" y="1577590"/>
            <a:ext cx="5029200" cy="2671741"/>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sp>
        <p:nvSpPr>
          <p:cNvPr id="72" name="Text Placeholder 71">
            <a:extLst>
              <a:ext uri="{FF2B5EF4-FFF2-40B4-BE49-F238E27FC236}">
                <a16:creationId xmlns:a16="http://schemas.microsoft.com/office/drawing/2014/main" id="{CA5D0226-39EF-EC23-60AB-01CD0E6979C1}"/>
              </a:ext>
            </a:extLst>
          </p:cNvPr>
          <p:cNvSpPr>
            <a:spLocks noGrp="1"/>
          </p:cNvSpPr>
          <p:nvPr>
            <p:ph type="body" sz="quarter" idx="23"/>
          </p:nvPr>
        </p:nvSpPr>
        <p:spPr>
          <a:xfrm>
            <a:off x="5551714" y="1576789"/>
            <a:ext cx="5029200" cy="2672073"/>
          </a:xfrm>
        </p:spPr>
        <p:txBody>
          <a:bodyPr/>
          <a:lstStyle>
            <a:lvl1pPr marL="228600" indent="-228600">
              <a:defRPr lang="en-US" sz="2400" b="0" i="0" u="none" strike="noStrike" kern="1200" baseline="14000" dirty="0" smtClean="0">
                <a:solidFill>
                  <a:srgbClr val="000000"/>
                </a:solidFill>
                <a:latin typeface="+mn-lt"/>
                <a:ea typeface="+mn-ea"/>
                <a:cs typeface="+mn-cs"/>
              </a:defRPr>
            </a:lvl1pPr>
            <a:lvl2pPr marL="228600" indent="-228600">
              <a:defRPr/>
            </a:lvl2pPr>
            <a:lvl3pPr marL="228600" indent="-228600">
              <a:defRPr/>
            </a:lvl3pPr>
            <a:lvl4pPr marL="228600" indent="-228600">
              <a:defRPr/>
            </a:lvl4pPr>
            <a:lvl5pPr marL="228600" indent="-228600">
              <a:defRPr/>
            </a:lvl5pPr>
          </a:lstStyle>
          <a:p>
            <a:pPr marL="346075" marR="0" lvl="0" indent="-346075" algn="l" defTabSz="914400" rtl="0" eaLnBrk="1" latinLnBrk="0" hangingPunct="1">
              <a:lnSpc>
                <a:spcPct val="90000"/>
              </a:lnSpc>
              <a:spcBef>
                <a:spcPts val="1000"/>
              </a:spcBef>
              <a:spcAft>
                <a:spcPts val="1800"/>
              </a:spcAft>
              <a:buClr>
                <a:srgbClr val="8CD50B"/>
              </a:buClr>
              <a:buSzPct val="85000"/>
              <a:buFont typeface="Wingdings" panose="05000000000000000000" pitchFamily="2" charset="2"/>
              <a:buChar char="§"/>
            </a:pPr>
            <a:r>
              <a:rPr lang="en-US"/>
              <a:t>Click to edit Master text styles</a:t>
            </a:r>
          </a:p>
        </p:txBody>
      </p:sp>
      <p:sp>
        <p:nvSpPr>
          <p:cNvPr id="11" name="Text Placeholder 14">
            <a:extLst>
              <a:ext uri="{FF2B5EF4-FFF2-40B4-BE49-F238E27FC236}">
                <a16:creationId xmlns:a16="http://schemas.microsoft.com/office/drawing/2014/main" id="{586E7D69-E340-4C1E-B68A-24803BB6F4BF}"/>
              </a:ext>
            </a:extLst>
          </p:cNvPr>
          <p:cNvSpPr>
            <a:spLocks noGrp="1"/>
          </p:cNvSpPr>
          <p:nvPr>
            <p:ph type="body" sz="quarter" idx="29" hasCustomPrompt="1"/>
          </p:nvPr>
        </p:nvSpPr>
        <p:spPr>
          <a:xfrm>
            <a:off x="362799" y="4760616"/>
            <a:ext cx="9070369" cy="1477896"/>
          </a:xfrm>
        </p:spPr>
        <p:txBody>
          <a:bodyPr anchor="ctr">
            <a:normAutofit/>
          </a:bodyPr>
          <a:lstStyle>
            <a:lvl1pPr marL="0" indent="0" algn="ctr">
              <a:buFontTx/>
              <a:buNone/>
              <a:defRPr sz="2400" i="1">
                <a:solidFill>
                  <a:schemeClr val="bg1"/>
                </a:solidFill>
                <a:latin typeface="Aptos ExtraBold" panose="020B00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insert quote, callout, or statistic</a:t>
            </a:r>
          </a:p>
        </p:txBody>
      </p:sp>
      <p:pic>
        <p:nvPicPr>
          <p:cNvPr id="3" name="Picture 2" descr="A person and child in a tractor&#10;&#10;AI-generated content may be incorrect.">
            <a:extLst>
              <a:ext uri="{FF2B5EF4-FFF2-40B4-BE49-F238E27FC236}">
                <a16:creationId xmlns:a16="http://schemas.microsoft.com/office/drawing/2014/main" id="{E0C1ED1C-343E-ADF6-C666-0D604BB9A3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7572" y="4489185"/>
            <a:ext cx="2937258" cy="2368815"/>
          </a:xfrm>
          <a:prstGeom prst="rect">
            <a:avLst/>
          </a:prstGeom>
          <a:effectLst/>
        </p:spPr>
      </p:pic>
    </p:spTree>
    <p:extLst>
      <p:ext uri="{BB962C8B-B14F-4D97-AF65-F5344CB8AC3E}">
        <p14:creationId xmlns:p14="http://schemas.microsoft.com/office/powerpoint/2010/main" val="250760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lumn Callout Box">
    <p:spTree>
      <p:nvGrpSpPr>
        <p:cNvPr id="1" name=""/>
        <p:cNvGrpSpPr/>
        <p:nvPr/>
      </p:nvGrpSpPr>
      <p:grpSpPr>
        <a:xfrm>
          <a:off x="0" y="0"/>
          <a:ext cx="0" cy="0"/>
          <a:chOff x="0" y="0"/>
          <a:chExt cx="0" cy="0"/>
        </a:xfrm>
      </p:grpSpPr>
      <p:sp>
        <p:nvSpPr>
          <p:cNvPr id="5" name="Rectangle 28">
            <a:extLst>
              <a:ext uri="{FF2B5EF4-FFF2-40B4-BE49-F238E27FC236}">
                <a16:creationId xmlns:a16="http://schemas.microsoft.com/office/drawing/2014/main" id="{9F13EB3E-337E-CC69-96CC-AAA2C0643A91}"/>
              </a:ext>
            </a:extLst>
          </p:cNvPr>
          <p:cNvSpPr/>
          <p:nvPr userDrawn="1"/>
        </p:nvSpPr>
        <p:spPr>
          <a:xfrm rot="5400000">
            <a:off x="10321844" y="4566644"/>
            <a:ext cx="2526520" cy="2370240"/>
          </a:xfrm>
          <a:custGeom>
            <a:avLst/>
            <a:gdLst>
              <a:gd name="connsiteX0" fmla="*/ 0 w 2369499"/>
              <a:gd name="connsiteY0" fmla="*/ 0 h 10896749"/>
              <a:gd name="connsiteX1" fmla="*/ 2369499 w 2369499"/>
              <a:gd name="connsiteY1" fmla="*/ 0 h 10896749"/>
              <a:gd name="connsiteX2" fmla="*/ 2369499 w 2369499"/>
              <a:gd name="connsiteY2" fmla="*/ 10896749 h 10896749"/>
              <a:gd name="connsiteX3" fmla="*/ 0 w 2369499"/>
              <a:gd name="connsiteY3" fmla="*/ 10896749 h 10896749"/>
              <a:gd name="connsiteX4" fmla="*/ 0 w 2369499"/>
              <a:gd name="connsiteY4" fmla="*/ 0 h 10896749"/>
              <a:gd name="connsiteX0" fmla="*/ 0 w 2369499"/>
              <a:gd name="connsiteY0" fmla="*/ 0 h 10896749"/>
              <a:gd name="connsiteX1" fmla="*/ 2369499 w 2369499"/>
              <a:gd name="connsiteY1" fmla="*/ 0 h 10896749"/>
              <a:gd name="connsiteX2" fmla="*/ 2369499 w 2369499"/>
              <a:gd name="connsiteY2" fmla="*/ 10896749 h 10896749"/>
              <a:gd name="connsiteX3" fmla="*/ 0 w 2369499"/>
              <a:gd name="connsiteY3" fmla="*/ 9724897 h 10896749"/>
              <a:gd name="connsiteX4" fmla="*/ 0 w 2369499"/>
              <a:gd name="connsiteY4" fmla="*/ 0 h 10896749"/>
              <a:gd name="connsiteX0" fmla="*/ 0 w 2526518"/>
              <a:gd name="connsiteY0" fmla="*/ 0 h 14829948"/>
              <a:gd name="connsiteX1" fmla="*/ 2369499 w 2526518"/>
              <a:gd name="connsiteY1" fmla="*/ 0 h 14829948"/>
              <a:gd name="connsiteX2" fmla="*/ 2526518 w 2526518"/>
              <a:gd name="connsiteY2" fmla="*/ 14829948 h 14829948"/>
              <a:gd name="connsiteX3" fmla="*/ 0 w 2526518"/>
              <a:gd name="connsiteY3" fmla="*/ 9724897 h 14829948"/>
              <a:gd name="connsiteX4" fmla="*/ 0 w 2526518"/>
              <a:gd name="connsiteY4" fmla="*/ 0 h 14829948"/>
              <a:gd name="connsiteX0" fmla="*/ 0 w 2526520"/>
              <a:gd name="connsiteY0" fmla="*/ 234828 h 15064776"/>
              <a:gd name="connsiteX1" fmla="*/ 2526520 w 2526520"/>
              <a:gd name="connsiteY1" fmla="*/ 3 h 15064776"/>
              <a:gd name="connsiteX2" fmla="*/ 2526518 w 2526520"/>
              <a:gd name="connsiteY2" fmla="*/ 15064776 h 15064776"/>
              <a:gd name="connsiteX3" fmla="*/ 0 w 2526520"/>
              <a:gd name="connsiteY3" fmla="*/ 9959725 h 15064776"/>
              <a:gd name="connsiteX4" fmla="*/ 0 w 2526520"/>
              <a:gd name="connsiteY4" fmla="*/ 234828 h 1506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520" h="15064776">
                <a:moveTo>
                  <a:pt x="0" y="234828"/>
                </a:moveTo>
                <a:lnTo>
                  <a:pt x="2526520" y="3"/>
                </a:lnTo>
                <a:cubicBezTo>
                  <a:pt x="2526519" y="5021594"/>
                  <a:pt x="2526519" y="10043185"/>
                  <a:pt x="2526518" y="15064776"/>
                </a:cubicBezTo>
                <a:lnTo>
                  <a:pt x="0" y="9959725"/>
                </a:lnTo>
                <a:lnTo>
                  <a:pt x="0" y="234828"/>
                </a:lnTo>
                <a:close/>
              </a:path>
            </a:pathLst>
          </a:custGeom>
          <a:solidFill>
            <a:srgbClr val="012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bg1"/>
                </a:solidFill>
              </a:defRPr>
            </a:lvl1pPr>
          </a:lstStyle>
          <a:p>
            <a:pPr algn="l"/>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bg1"/>
                </a:solidFill>
              </a:defRPr>
            </a:lvl1pPr>
          </a:lstStyle>
          <a:p>
            <a:pPr algn="l"/>
            <a:fld id="{19159528-E3FA-4C83-B37A-E108A09EE262}" type="slidenum">
              <a:rPr lang="en-US" sz="1000" smtClean="0"/>
              <a:pPr algn="l"/>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pic>
        <p:nvPicPr>
          <p:cNvPr id="3" name="Picture 2" descr="A person and child in a tractor&#10;&#10;AI-generated content may be incorrect.">
            <a:extLst>
              <a:ext uri="{FF2B5EF4-FFF2-40B4-BE49-F238E27FC236}">
                <a16:creationId xmlns:a16="http://schemas.microsoft.com/office/drawing/2014/main" id="{E0C1ED1C-343E-ADF6-C666-0D604BB9A3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7572" y="4489185"/>
            <a:ext cx="2937258" cy="2368815"/>
          </a:xfrm>
          <a:prstGeom prst="rect">
            <a:avLst/>
          </a:prstGeom>
          <a:effectLst/>
        </p:spPr>
      </p:pic>
      <p:sp>
        <p:nvSpPr>
          <p:cNvPr id="2" name="Text Placeholder 20">
            <a:extLst>
              <a:ext uri="{FF2B5EF4-FFF2-40B4-BE49-F238E27FC236}">
                <a16:creationId xmlns:a16="http://schemas.microsoft.com/office/drawing/2014/main" id="{DC2CC1C4-975D-DB8D-E622-51329D83F7B6}"/>
              </a:ext>
            </a:extLst>
          </p:cNvPr>
          <p:cNvSpPr>
            <a:spLocks noGrp="1"/>
          </p:cNvSpPr>
          <p:nvPr>
            <p:ph type="body" sz="quarter" idx="14"/>
          </p:nvPr>
        </p:nvSpPr>
        <p:spPr>
          <a:xfrm>
            <a:off x="362801" y="1567165"/>
            <a:ext cx="10217377" cy="4347709"/>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167587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ottom Ban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08E14D-BC96-AA2E-C279-F09094C7C54C}"/>
              </a:ext>
            </a:extLst>
          </p:cNvPr>
          <p:cNvSpPr/>
          <p:nvPr userDrawn="1"/>
        </p:nvSpPr>
        <p:spPr>
          <a:xfrm rot="16200000">
            <a:off x="5756103" y="391622"/>
            <a:ext cx="679797" cy="1225296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bg1"/>
                </a:solidFill>
              </a:defRPr>
            </a:lvl1pPr>
          </a:lstStyle>
          <a:p>
            <a:pPr algn="l"/>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bg1"/>
                </a:solidFill>
              </a:defRPr>
            </a:lvl1pPr>
          </a:lstStyle>
          <a:p>
            <a:pPr algn="l"/>
            <a:fld id="{19159528-E3FA-4C83-B37A-E108A09EE262}" type="slidenum">
              <a:rPr lang="en-US" sz="1000" smtClean="0"/>
              <a:pPr algn="l"/>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2" name="Text Placeholder 20">
            <a:extLst>
              <a:ext uri="{FF2B5EF4-FFF2-40B4-BE49-F238E27FC236}">
                <a16:creationId xmlns:a16="http://schemas.microsoft.com/office/drawing/2014/main" id="{D3FA261F-0C60-8F00-BF44-BAB72A2E0D50}"/>
              </a:ext>
            </a:extLst>
          </p:cNvPr>
          <p:cNvSpPr>
            <a:spLocks noGrp="1"/>
          </p:cNvSpPr>
          <p:nvPr>
            <p:ph type="body" sz="quarter" idx="14"/>
          </p:nvPr>
        </p:nvSpPr>
        <p:spPr>
          <a:xfrm>
            <a:off x="362801" y="1567165"/>
            <a:ext cx="10217377" cy="4347709"/>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Rectangle 2">
            <a:extLst>
              <a:ext uri="{FF2B5EF4-FFF2-40B4-BE49-F238E27FC236}">
                <a16:creationId xmlns:a16="http://schemas.microsoft.com/office/drawing/2014/main" id="{16976587-D470-C524-9498-009DDC09F646}"/>
              </a:ext>
            </a:extLst>
          </p:cNvPr>
          <p:cNvSpPr/>
          <p:nvPr userDrawn="1"/>
        </p:nvSpPr>
        <p:spPr>
          <a:xfrm rot="16200000">
            <a:off x="6002829" y="615040"/>
            <a:ext cx="150482" cy="12398188"/>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589592"/>
      </p:ext>
    </p:extLst>
  </p:cSld>
  <p:clrMapOvr>
    <a:masterClrMapping/>
  </p:clrMapOvr>
  <p:extLst>
    <p:ext uri="{DCECCB84-F9BA-43D5-87BE-67443E8EF086}">
      <p15:sldGuideLst xmlns:p15="http://schemas.microsoft.com/office/powerpoint/2012/main">
        <p15:guide id="1" orient="horz" pos="2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lor Bottom Ban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F08E14D-BC96-AA2E-C279-F09094C7C54C}"/>
              </a:ext>
            </a:extLst>
          </p:cNvPr>
          <p:cNvSpPr/>
          <p:nvPr userDrawn="1"/>
        </p:nvSpPr>
        <p:spPr>
          <a:xfrm rot="16200000">
            <a:off x="5756103" y="391622"/>
            <a:ext cx="679797" cy="1225296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41">
            <a:extLst>
              <a:ext uri="{FF2B5EF4-FFF2-40B4-BE49-F238E27FC236}">
                <a16:creationId xmlns:a16="http://schemas.microsoft.com/office/drawing/2014/main" id="{F375F82B-FA81-08D2-3C2D-194FCB8A7E89}"/>
              </a:ext>
            </a:extLst>
          </p:cNvPr>
          <p:cNvSpPr>
            <a:spLocks noGrp="1"/>
          </p:cNvSpPr>
          <p:nvPr userDrawn="1">
            <p:ph type="ftr" sz="quarter" idx="11"/>
          </p:nvPr>
        </p:nvSpPr>
        <p:spPr>
          <a:xfrm>
            <a:off x="362801" y="6373768"/>
            <a:ext cx="4525393" cy="365125"/>
          </a:xfrm>
          <a:prstGeom prst="rect">
            <a:avLst/>
          </a:prstGeom>
        </p:spPr>
        <p:txBody>
          <a:bodyPr/>
          <a:lstStyle>
            <a:lvl1pPr>
              <a:defRPr>
                <a:solidFill>
                  <a:schemeClr val="bg1"/>
                </a:solidFill>
              </a:defRPr>
            </a:lvl1pPr>
          </a:lstStyle>
          <a:p>
            <a:pPr algn="l"/>
            <a:r>
              <a:rPr lang="en-US" sz="1000"/>
              <a:t>Northeast Florida Regional Council Military Installation Resilience Review   | </a:t>
            </a:r>
          </a:p>
        </p:txBody>
      </p:sp>
      <p:sp>
        <p:nvSpPr>
          <p:cNvPr id="24" name="Slide Number Placeholder 42">
            <a:extLst>
              <a:ext uri="{FF2B5EF4-FFF2-40B4-BE49-F238E27FC236}">
                <a16:creationId xmlns:a16="http://schemas.microsoft.com/office/drawing/2014/main" id="{AE573651-DA4B-8223-5642-F05734DCAA18}"/>
              </a:ext>
            </a:extLst>
          </p:cNvPr>
          <p:cNvSpPr>
            <a:spLocks noGrp="1"/>
          </p:cNvSpPr>
          <p:nvPr userDrawn="1">
            <p:ph type="sldNum" sz="quarter" idx="12"/>
          </p:nvPr>
        </p:nvSpPr>
        <p:spPr>
          <a:xfrm>
            <a:off x="4547789" y="6373768"/>
            <a:ext cx="2743200" cy="365125"/>
          </a:xfrm>
          <a:prstGeom prst="rect">
            <a:avLst/>
          </a:prstGeom>
        </p:spPr>
        <p:txBody>
          <a:bodyPr/>
          <a:lstStyle>
            <a:lvl1pPr>
              <a:defRPr>
                <a:solidFill>
                  <a:schemeClr val="bg1"/>
                </a:solidFill>
              </a:defRPr>
            </a:lvl1pPr>
          </a:lstStyle>
          <a:p>
            <a:pPr algn="l"/>
            <a:fld id="{19159528-E3FA-4C83-B37A-E108A09EE262}" type="slidenum">
              <a:rPr lang="en-US" sz="1000" smtClean="0"/>
              <a:pPr algn="l"/>
              <a:t>‹#›</a:t>
            </a:fld>
            <a:endParaRPr lang="en-US" sz="1000"/>
          </a:p>
        </p:txBody>
      </p:sp>
      <p:pic>
        <p:nvPicPr>
          <p:cNvPr id="25" name="Picture 24" descr="A logo with a compass and text&#10;&#10;AI-generated content may be incorrect.">
            <a:extLst>
              <a:ext uri="{FF2B5EF4-FFF2-40B4-BE49-F238E27FC236}">
                <a16:creationId xmlns:a16="http://schemas.microsoft.com/office/drawing/2014/main" id="{ADCD4A6B-67E7-E845-D080-2972FB454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8820" y="1371600"/>
            <a:ext cx="809643" cy="822960"/>
          </a:xfrm>
          <a:prstGeom prst="rect">
            <a:avLst/>
          </a:prstGeom>
        </p:spPr>
      </p:pic>
      <p:pic>
        <p:nvPicPr>
          <p:cNvPr id="26" name="Graphic 25">
            <a:extLst>
              <a:ext uri="{FF2B5EF4-FFF2-40B4-BE49-F238E27FC236}">
                <a16:creationId xmlns:a16="http://schemas.microsoft.com/office/drawing/2014/main" id="{B5D5D651-52DA-BEF9-ABC7-8CCB9EA166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19832" y="604964"/>
            <a:ext cx="407619" cy="539496"/>
          </a:xfrm>
          <a:prstGeom prst="rect">
            <a:avLst/>
          </a:prstGeom>
        </p:spPr>
      </p:pic>
      <p:sp>
        <p:nvSpPr>
          <p:cNvPr id="69" name="Text Placeholder 6">
            <a:extLst>
              <a:ext uri="{FF2B5EF4-FFF2-40B4-BE49-F238E27FC236}">
                <a16:creationId xmlns:a16="http://schemas.microsoft.com/office/drawing/2014/main" id="{FA8E1325-69D0-1EB0-7550-6B30EB258B24}"/>
              </a:ext>
            </a:extLst>
          </p:cNvPr>
          <p:cNvSpPr>
            <a:spLocks noGrp="1"/>
          </p:cNvSpPr>
          <p:nvPr>
            <p:ph type="body" sz="quarter" idx="21"/>
          </p:nvPr>
        </p:nvSpPr>
        <p:spPr>
          <a:xfrm>
            <a:off x="363537" y="377825"/>
            <a:ext cx="10217377" cy="993775"/>
          </a:xfrm>
        </p:spPr>
        <p:txBody>
          <a:bodyPr>
            <a:noAutofit/>
          </a:bodyPr>
          <a:lstStyle>
            <a:lvl1pPr marL="0" indent="0" algn="l" defTabSz="914400" rtl="0" eaLnBrk="1" latinLnBrk="0" hangingPunct="1">
              <a:lnSpc>
                <a:spcPct val="90000"/>
              </a:lnSpc>
              <a:spcBef>
                <a:spcPct val="0"/>
              </a:spcBef>
              <a:buNone/>
              <a:defRPr lang="en-US" sz="3600" b="1" kern="1200" dirty="0" smtClean="0">
                <a:solidFill>
                  <a:srgbClr val="012E4F"/>
                </a:solidFill>
                <a:latin typeface="+mn-lt"/>
                <a:ea typeface="+mj-ea"/>
                <a:cs typeface="+mj-cs"/>
              </a:defRPr>
            </a:lvl1pPr>
            <a:lvl2pPr marL="4572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2pPr>
            <a:lvl3pPr marL="9144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3pPr>
            <a:lvl4pPr marL="1371600" indent="0" algn="l" defTabSz="914400" rtl="0" eaLnBrk="1" latinLnBrk="0" hangingPunct="1">
              <a:lnSpc>
                <a:spcPct val="90000"/>
              </a:lnSpc>
              <a:spcBef>
                <a:spcPct val="0"/>
              </a:spcBef>
              <a:buNone/>
              <a:defRPr lang="en-US" sz="3600" b="1" kern="1200" dirty="0" smtClean="0">
                <a:solidFill>
                  <a:srgbClr val="012E4F"/>
                </a:solidFill>
                <a:latin typeface="+mj-lt"/>
                <a:ea typeface="+mj-ea"/>
                <a:cs typeface="+mj-cs"/>
              </a:defRPr>
            </a:lvl4pPr>
            <a:lvl5pPr marL="1828800" indent="0" algn="l" defTabSz="914400" rtl="0" eaLnBrk="1" latinLnBrk="0" hangingPunct="1">
              <a:lnSpc>
                <a:spcPct val="90000"/>
              </a:lnSpc>
              <a:spcBef>
                <a:spcPct val="0"/>
              </a:spcBef>
              <a:buNone/>
              <a:defRPr lang="en-US" sz="3600" b="1" kern="1200" dirty="0">
                <a:solidFill>
                  <a:srgbClr val="012E4F"/>
                </a:solidFill>
                <a:latin typeface="+mj-lt"/>
                <a:ea typeface="+mj-ea"/>
                <a:cs typeface="+mj-cs"/>
              </a:defRPr>
            </a:lvl5pPr>
          </a:lstStyle>
          <a:p>
            <a:pPr lvl="0"/>
            <a:r>
              <a:rPr lang="en-US"/>
              <a:t>Click to edit Master text styles</a:t>
            </a:r>
          </a:p>
        </p:txBody>
      </p:sp>
      <p:sp>
        <p:nvSpPr>
          <p:cNvPr id="2" name="Text Placeholder 20">
            <a:extLst>
              <a:ext uri="{FF2B5EF4-FFF2-40B4-BE49-F238E27FC236}">
                <a16:creationId xmlns:a16="http://schemas.microsoft.com/office/drawing/2014/main" id="{D3FA261F-0C60-8F00-BF44-BAB72A2E0D50}"/>
              </a:ext>
            </a:extLst>
          </p:cNvPr>
          <p:cNvSpPr>
            <a:spLocks noGrp="1"/>
          </p:cNvSpPr>
          <p:nvPr>
            <p:ph type="body" sz="quarter" idx="14"/>
          </p:nvPr>
        </p:nvSpPr>
        <p:spPr>
          <a:xfrm>
            <a:off x="362802" y="1567164"/>
            <a:ext cx="5029200" cy="4347709"/>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Rectangle 2">
            <a:extLst>
              <a:ext uri="{FF2B5EF4-FFF2-40B4-BE49-F238E27FC236}">
                <a16:creationId xmlns:a16="http://schemas.microsoft.com/office/drawing/2014/main" id="{16976587-D470-C524-9498-009DDC09F646}"/>
              </a:ext>
            </a:extLst>
          </p:cNvPr>
          <p:cNvSpPr/>
          <p:nvPr userDrawn="1"/>
        </p:nvSpPr>
        <p:spPr>
          <a:xfrm rot="16200000">
            <a:off x="6002829" y="615040"/>
            <a:ext cx="150482" cy="12398188"/>
          </a:xfrm>
          <a:prstGeom prst="rect">
            <a:avLst/>
          </a:prstGeom>
          <a:solidFill>
            <a:srgbClr val="8CD5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0">
            <a:extLst>
              <a:ext uri="{FF2B5EF4-FFF2-40B4-BE49-F238E27FC236}">
                <a16:creationId xmlns:a16="http://schemas.microsoft.com/office/drawing/2014/main" id="{05D8AF86-47B7-C814-EEB2-1DA698EB8A46}"/>
              </a:ext>
            </a:extLst>
          </p:cNvPr>
          <p:cNvSpPr>
            <a:spLocks noGrp="1"/>
          </p:cNvSpPr>
          <p:nvPr>
            <p:ph type="body" sz="quarter" idx="22"/>
          </p:nvPr>
        </p:nvSpPr>
        <p:spPr>
          <a:xfrm>
            <a:off x="5551714" y="1567164"/>
            <a:ext cx="5029200" cy="4347709"/>
          </a:xfrm>
        </p:spPr>
        <p:txBody>
          <a:bodyPr>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464855485"/>
      </p:ext>
    </p:extLst>
  </p:cSld>
  <p:clrMapOvr>
    <a:masterClrMapping/>
  </p:clrMapOvr>
  <p:extLst>
    <p:ext uri="{DCECCB84-F9BA-43D5-87BE-67443E8EF086}">
      <p15:sldGuideLst xmlns:p15="http://schemas.microsoft.com/office/powerpoint/2012/main">
        <p15:guide id="1" orient="horz" pos="2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Background Strip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C3A286-9777-A318-D3C6-3DB9193451B4}"/>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rcRect/>
          <a:stretch/>
        </p:blipFill>
        <p:spPr>
          <a:xfrm>
            <a:off x="-7462150" y="-54677"/>
            <a:ext cx="12304256" cy="6921144"/>
          </a:xfrm>
          <a:prstGeom prst="rect">
            <a:avLst/>
          </a:prstGeom>
        </p:spPr>
      </p:pic>
      <p:sp>
        <p:nvSpPr>
          <p:cNvPr id="9" name="Footer Placeholder 41">
            <a:extLst>
              <a:ext uri="{FF2B5EF4-FFF2-40B4-BE49-F238E27FC236}">
                <a16:creationId xmlns:a16="http://schemas.microsoft.com/office/drawing/2014/main" id="{A4F48720-7A4E-8327-8F80-CBD104B99A14}"/>
              </a:ext>
            </a:extLst>
          </p:cNvPr>
          <p:cNvSpPr>
            <a:spLocks noGrp="1"/>
          </p:cNvSpPr>
          <p:nvPr>
            <p:ph type="ftr" sz="quarter" idx="11"/>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Resilience Review   | </a:t>
            </a:r>
          </a:p>
        </p:txBody>
      </p:sp>
      <p:sp>
        <p:nvSpPr>
          <p:cNvPr id="10" name="Slide Number Placeholder 42">
            <a:extLst>
              <a:ext uri="{FF2B5EF4-FFF2-40B4-BE49-F238E27FC236}">
                <a16:creationId xmlns:a16="http://schemas.microsoft.com/office/drawing/2014/main" id="{02F780ED-B604-4857-AF8E-E57D3CB0B061}"/>
              </a:ext>
            </a:extLst>
          </p:cNvPr>
          <p:cNvSpPr>
            <a:spLocks noGrp="1"/>
          </p:cNvSpPr>
          <p:nvPr>
            <p:ph type="sldNum" sz="quarter" idx="12"/>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
        <p:nvSpPr>
          <p:cNvPr id="20" name="Text Placeholder 20">
            <a:extLst>
              <a:ext uri="{FF2B5EF4-FFF2-40B4-BE49-F238E27FC236}">
                <a16:creationId xmlns:a16="http://schemas.microsoft.com/office/drawing/2014/main" id="{59A9B797-CAED-E058-22BE-68B2133EA891}"/>
              </a:ext>
            </a:extLst>
          </p:cNvPr>
          <p:cNvSpPr>
            <a:spLocks noGrp="1"/>
          </p:cNvSpPr>
          <p:nvPr>
            <p:ph type="body" sz="quarter" idx="17" hasCustomPrompt="1"/>
          </p:nvPr>
        </p:nvSpPr>
        <p:spPr>
          <a:xfrm>
            <a:off x="362801" y="377825"/>
            <a:ext cx="3628559" cy="756981"/>
          </a:xfrm>
        </p:spPr>
        <p:txBody>
          <a:bodyPr lIns="0">
            <a:noAutofit/>
          </a:bodyPr>
          <a:lstStyle>
            <a:lvl1pPr marL="0" indent="0">
              <a:buFontTx/>
              <a:buNone/>
              <a:defRPr sz="2800" b="1" spc="0">
                <a:solidFill>
                  <a:srgbClr val="012E4F"/>
                </a:solidFill>
              </a:defRPr>
            </a:lvl1pPr>
            <a:lvl2pPr marL="457200" indent="0">
              <a:buFontTx/>
              <a:buNone/>
              <a:defRPr sz="1600" b="1"/>
            </a:lvl2pPr>
            <a:lvl3pPr marL="914400" indent="0">
              <a:buFontTx/>
              <a:buNone/>
              <a:defRPr sz="1600" b="1"/>
            </a:lvl3pPr>
            <a:lvl4pPr marL="1371600" indent="0">
              <a:buFontTx/>
              <a:buNone/>
              <a:defRPr sz="1600" b="1"/>
            </a:lvl4pPr>
            <a:lvl5pPr marL="1828800" indent="0">
              <a:buFontTx/>
              <a:buNone/>
              <a:defRPr sz="1600" b="1"/>
            </a:lvl5pPr>
          </a:lstStyle>
          <a:p>
            <a:pPr lvl="0"/>
            <a:r>
              <a:rPr lang="en-US"/>
              <a:t>Click to edit text</a:t>
            </a:r>
          </a:p>
        </p:txBody>
      </p:sp>
      <p:sp>
        <p:nvSpPr>
          <p:cNvPr id="23" name="Text Placeholder 20">
            <a:extLst>
              <a:ext uri="{FF2B5EF4-FFF2-40B4-BE49-F238E27FC236}">
                <a16:creationId xmlns:a16="http://schemas.microsoft.com/office/drawing/2014/main" id="{4675C7E3-E9FE-963E-BD02-024EF8A449A0}"/>
              </a:ext>
            </a:extLst>
          </p:cNvPr>
          <p:cNvSpPr>
            <a:spLocks noGrp="1"/>
          </p:cNvSpPr>
          <p:nvPr>
            <p:ph type="body" sz="quarter" idx="20" hasCustomPrompt="1"/>
          </p:nvPr>
        </p:nvSpPr>
        <p:spPr>
          <a:xfrm>
            <a:off x="362801" y="1271160"/>
            <a:ext cx="3628559" cy="4570840"/>
          </a:xfrm>
          <a:noFill/>
        </p:spPr>
        <p:txBody>
          <a:bodyPr wrap="square" rtlCol="0">
            <a:noAutofit/>
          </a:bodyPr>
          <a:lstStyle>
            <a:lvl1pPr>
              <a:defRPr lang="en-US" sz="2400" b="0" i="0" u="none" strike="noStrike" baseline="14000" dirty="0" smtClean="0">
                <a:solidFill>
                  <a:srgbClr val="000000"/>
                </a:solidFill>
                <a:latin typeface="+mn-lt"/>
              </a:defRPr>
            </a:lvl1pPr>
          </a:lstStyle>
          <a:p>
            <a:pPr marL="346075" marR="0" lvl="0" indent="-346075">
              <a:spcAft>
                <a:spcPts val="1800"/>
              </a:spcAft>
              <a:buClr>
                <a:srgbClr val="8CD50B"/>
              </a:buClr>
              <a:buSzPct val="85000"/>
              <a:buFont typeface="Wingdings" panose="05000000000000000000" pitchFamily="2" charset="2"/>
              <a:buChar char="§"/>
            </a:pPr>
            <a:r>
              <a:rPr lang="en-US"/>
              <a:t>Click to edit master text</a:t>
            </a:r>
          </a:p>
        </p:txBody>
      </p:sp>
      <p:pic>
        <p:nvPicPr>
          <p:cNvPr id="3" name="Picture 2" descr="A logo with a compass and text&#10;&#10;AI-generated content may be incorrect.">
            <a:extLst>
              <a:ext uri="{FF2B5EF4-FFF2-40B4-BE49-F238E27FC236}">
                <a16:creationId xmlns:a16="http://schemas.microsoft.com/office/drawing/2014/main" id="{3EEB6304-4875-6D8C-335D-698D45828B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9556" y="5915933"/>
            <a:ext cx="809643" cy="822960"/>
          </a:xfrm>
          <a:prstGeom prst="rect">
            <a:avLst/>
          </a:prstGeom>
        </p:spPr>
      </p:pic>
      <p:pic>
        <p:nvPicPr>
          <p:cNvPr id="2" name="Graphic 1">
            <a:extLst>
              <a:ext uri="{FF2B5EF4-FFF2-40B4-BE49-F238E27FC236}">
                <a16:creationId xmlns:a16="http://schemas.microsoft.com/office/drawing/2014/main" id="{FBDD936E-55F7-E50B-ED29-265A45DFC2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68274" y="6057665"/>
            <a:ext cx="407619" cy="539496"/>
          </a:xfrm>
          <a:prstGeom prst="rect">
            <a:avLst/>
          </a:prstGeom>
        </p:spPr>
      </p:pic>
      <p:sp>
        <p:nvSpPr>
          <p:cNvPr id="6" name="Picture Placeholder 15">
            <a:extLst>
              <a:ext uri="{FF2B5EF4-FFF2-40B4-BE49-F238E27FC236}">
                <a16:creationId xmlns:a16="http://schemas.microsoft.com/office/drawing/2014/main" id="{90F1C8E3-70EB-23AF-B98C-8E93672B89DB}"/>
              </a:ext>
            </a:extLst>
          </p:cNvPr>
          <p:cNvSpPr>
            <a:spLocks noGrp="1"/>
          </p:cNvSpPr>
          <p:nvPr>
            <p:ph type="pic" sz="quarter" idx="13"/>
          </p:nvPr>
        </p:nvSpPr>
        <p:spPr>
          <a:xfrm>
            <a:off x="4419600" y="377825"/>
            <a:ext cx="7772400" cy="5464175"/>
          </a:xfrm>
        </p:spPr>
        <p:txBody>
          <a:bodyPr/>
          <a:lstStyle/>
          <a:p>
            <a:endParaRPr lang="en-US"/>
          </a:p>
        </p:txBody>
      </p:sp>
    </p:spTree>
    <p:extLst>
      <p:ext uri="{BB962C8B-B14F-4D97-AF65-F5344CB8AC3E}">
        <p14:creationId xmlns:p14="http://schemas.microsoft.com/office/powerpoint/2010/main" val="768505549"/>
      </p:ext>
    </p:extLst>
  </p:cSld>
  <p:clrMapOvr>
    <a:masterClrMapping/>
  </p:clrMapOvr>
  <p:extLst>
    <p:ext uri="{DCECCB84-F9BA-43D5-87BE-67443E8EF086}">
      <p15:sldGuideLst xmlns:p15="http://schemas.microsoft.com/office/powerpoint/2012/main">
        <p15:guide id="1" pos="2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717CF-433C-B37D-0094-0BE47EFE73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72A86B-95A4-554A-556A-F3758C665F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1">
            <a:extLst>
              <a:ext uri="{FF2B5EF4-FFF2-40B4-BE49-F238E27FC236}">
                <a16:creationId xmlns:a16="http://schemas.microsoft.com/office/drawing/2014/main" id="{7A13329C-43F4-DD2E-BDFB-8B5573B6E579}"/>
              </a:ext>
            </a:extLst>
          </p:cNvPr>
          <p:cNvSpPr>
            <a:spLocks noGrp="1"/>
          </p:cNvSpPr>
          <p:nvPr>
            <p:ph type="ftr" sz="quarter" idx="3"/>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Readiness Review   | </a:t>
            </a:r>
          </a:p>
        </p:txBody>
      </p:sp>
      <p:sp>
        <p:nvSpPr>
          <p:cNvPr id="8" name="Slide Number Placeholder 42">
            <a:extLst>
              <a:ext uri="{FF2B5EF4-FFF2-40B4-BE49-F238E27FC236}">
                <a16:creationId xmlns:a16="http://schemas.microsoft.com/office/drawing/2014/main" id="{7FA4E094-39B5-659C-70CD-F0064A219A16}"/>
              </a:ext>
            </a:extLst>
          </p:cNvPr>
          <p:cNvSpPr>
            <a:spLocks noGrp="1"/>
          </p:cNvSpPr>
          <p:nvPr>
            <p:ph type="sldNum" sz="quarter" idx="4"/>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Tree>
    <p:extLst>
      <p:ext uri="{BB962C8B-B14F-4D97-AF65-F5344CB8AC3E}">
        <p14:creationId xmlns:p14="http://schemas.microsoft.com/office/powerpoint/2010/main" val="2581368575"/>
      </p:ext>
    </p:extLst>
  </p:cSld>
  <p:clrMap bg1="lt1" tx1="dk1" bg2="lt2" tx2="dk2" accent1="accent1" accent2="accent2" accent3="accent3" accent4="accent4" accent5="accent5" accent6="accent6" hlink="hlink" folHlink="folHlink"/>
  <p:sldLayoutIdLst>
    <p:sldLayoutId id="2147483689" r:id="rId1"/>
    <p:sldLayoutId id="2147483696" r:id="rId2"/>
    <p:sldLayoutId id="2147483692" r:id="rId3"/>
    <p:sldLayoutId id="2147483697" r:id="rId4"/>
    <p:sldLayoutId id="2147483701" r:id="rId5"/>
    <p:sldLayoutId id="2147483702" r:id="rId6"/>
    <p:sldLayoutId id="2147483693" r:id="rId7"/>
    <p:sldLayoutId id="2147483700" r:id="rId8"/>
    <p:sldLayoutId id="2147483694" r:id="rId9"/>
    <p:sldLayoutId id="2147483660" r:id="rId10"/>
    <p:sldLayoutId id="2147483691" r:id="rId11"/>
    <p:sldLayoutId id="2147483699" r:id="rId12"/>
    <p:sldLayoutId id="2147483685" r:id="rId13"/>
    <p:sldLayoutId id="2147483687" r:id="rId14"/>
    <p:sldLayoutId id="2147483666" r:id="rId15"/>
    <p:sldLayoutId id="2147483663" r:id="rId16"/>
    <p:sldLayoutId id="2147483664" r:id="rId17"/>
    <p:sldLayoutId id="2147483665" r:id="rId18"/>
    <p:sldLayoutId id="214748365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717CF-433C-B37D-0094-0BE47EFE73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72A86B-95A4-554A-556A-F3758C665F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1">
            <a:extLst>
              <a:ext uri="{FF2B5EF4-FFF2-40B4-BE49-F238E27FC236}">
                <a16:creationId xmlns:a16="http://schemas.microsoft.com/office/drawing/2014/main" id="{7A13329C-43F4-DD2E-BDFB-8B5573B6E579}"/>
              </a:ext>
            </a:extLst>
          </p:cNvPr>
          <p:cNvSpPr>
            <a:spLocks noGrp="1"/>
          </p:cNvSpPr>
          <p:nvPr>
            <p:ph type="ftr" sz="quarter" idx="3"/>
          </p:nvPr>
        </p:nvSpPr>
        <p:spPr>
          <a:xfrm>
            <a:off x="362801" y="6373768"/>
            <a:ext cx="4525393" cy="365125"/>
          </a:xfrm>
          <a:prstGeom prst="rect">
            <a:avLst/>
          </a:prstGeom>
        </p:spPr>
        <p:txBody>
          <a:bodyPr/>
          <a:lstStyle/>
          <a:p>
            <a:pPr algn="l"/>
            <a:r>
              <a:rPr lang="en-US" sz="1000">
                <a:solidFill>
                  <a:schemeClr val="tx1"/>
                </a:solidFill>
              </a:rPr>
              <a:t>Northeast Florida Regional Council Military Installation Readiness Review   | </a:t>
            </a:r>
          </a:p>
        </p:txBody>
      </p:sp>
      <p:sp>
        <p:nvSpPr>
          <p:cNvPr id="8" name="Slide Number Placeholder 42">
            <a:extLst>
              <a:ext uri="{FF2B5EF4-FFF2-40B4-BE49-F238E27FC236}">
                <a16:creationId xmlns:a16="http://schemas.microsoft.com/office/drawing/2014/main" id="{7FA4E094-39B5-659C-70CD-F0064A219A16}"/>
              </a:ext>
            </a:extLst>
          </p:cNvPr>
          <p:cNvSpPr>
            <a:spLocks noGrp="1"/>
          </p:cNvSpPr>
          <p:nvPr>
            <p:ph type="sldNum" sz="quarter" idx="4"/>
          </p:nvPr>
        </p:nvSpPr>
        <p:spPr>
          <a:xfrm>
            <a:off x="4547789" y="6373768"/>
            <a:ext cx="2743200" cy="365125"/>
          </a:xfrm>
          <a:prstGeom prst="rect">
            <a:avLst/>
          </a:prstGeom>
        </p:spPr>
        <p:txBody>
          <a:bodyPr/>
          <a:lstStyle/>
          <a:p>
            <a:pPr algn="l"/>
            <a:fld id="{19159528-E3FA-4C83-B37A-E108A09EE262}" type="slidenum">
              <a:rPr lang="en-US" sz="1000" smtClean="0">
                <a:solidFill>
                  <a:schemeClr val="tx1"/>
                </a:solidFill>
              </a:rPr>
              <a:pPr algn="l"/>
              <a:t>‹#›</a:t>
            </a:fld>
            <a:endParaRPr lang="en-US" sz="1000">
              <a:solidFill>
                <a:schemeClr val="tx1"/>
              </a:solidFill>
            </a:endParaRPr>
          </a:p>
        </p:txBody>
      </p:sp>
    </p:spTree>
    <p:extLst>
      <p:ext uri="{BB962C8B-B14F-4D97-AF65-F5344CB8AC3E}">
        <p14:creationId xmlns:p14="http://schemas.microsoft.com/office/powerpoint/2010/main" val="295770722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8.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image" Target="../media/image51.png"/><Relationship Id="rId16" Type="http://schemas.openxmlformats.org/officeDocument/2006/relationships/image" Target="../media/image65.png"/><Relationship Id="rId1" Type="http://schemas.openxmlformats.org/officeDocument/2006/relationships/slideLayout" Target="../slideLayouts/slideLayout28.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9.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6.svg"/><Relationship Id="rId18" Type="http://schemas.openxmlformats.org/officeDocument/2006/relationships/image" Target="../media/image63.png"/><Relationship Id="rId3" Type="http://schemas.openxmlformats.org/officeDocument/2006/relationships/image" Target="../media/image40.svg"/><Relationship Id="rId7" Type="http://schemas.openxmlformats.org/officeDocument/2006/relationships/image" Target="../media/image47.png"/><Relationship Id="rId12" Type="http://schemas.openxmlformats.org/officeDocument/2006/relationships/image" Target="../media/image55.png"/><Relationship Id="rId17" Type="http://schemas.openxmlformats.org/officeDocument/2006/relationships/image" Target="../media/image54.sv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5.png"/><Relationship Id="rId19" Type="http://schemas.openxmlformats.org/officeDocument/2006/relationships/image" Target="../media/image64.sv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79.png"/><Relationship Id="rId3" Type="http://schemas.openxmlformats.org/officeDocument/2006/relationships/image" Target="../media/image44.png"/><Relationship Id="rId7" Type="http://schemas.openxmlformats.org/officeDocument/2006/relationships/image" Target="../media/image49.png"/><Relationship Id="rId12" Type="http://schemas.openxmlformats.org/officeDocument/2006/relationships/image" Target="../media/image62.svg"/><Relationship Id="rId2" Type="http://schemas.openxmlformats.org/officeDocument/2006/relationships/image" Target="../media/image43.png"/><Relationship Id="rId16" Type="http://schemas.openxmlformats.org/officeDocument/2006/relationships/image" Target="../media/image82.svg"/><Relationship Id="rId1" Type="http://schemas.openxmlformats.org/officeDocument/2006/relationships/slideLayout" Target="../slideLayouts/slideLayout6.xml"/><Relationship Id="rId6" Type="http://schemas.openxmlformats.org/officeDocument/2006/relationships/image" Target="../media/image48.svg"/><Relationship Id="rId11" Type="http://schemas.openxmlformats.org/officeDocument/2006/relationships/image" Target="../media/image61.png"/><Relationship Id="rId5" Type="http://schemas.openxmlformats.org/officeDocument/2006/relationships/image" Target="../media/image47.png"/><Relationship Id="rId15" Type="http://schemas.openxmlformats.org/officeDocument/2006/relationships/image" Target="../media/image81.png"/><Relationship Id="rId10" Type="http://schemas.openxmlformats.org/officeDocument/2006/relationships/image" Target="../media/image54.svg"/><Relationship Id="rId4" Type="http://schemas.openxmlformats.org/officeDocument/2006/relationships/image" Target="../media/image46.png"/><Relationship Id="rId9" Type="http://schemas.openxmlformats.org/officeDocument/2006/relationships/image" Target="../media/image53.png"/><Relationship Id="rId14" Type="http://schemas.openxmlformats.org/officeDocument/2006/relationships/image" Target="../media/image80.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9.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2.svg"/><Relationship Id="rId18" Type="http://schemas.openxmlformats.org/officeDocument/2006/relationships/image" Target="../media/image55.png"/><Relationship Id="rId3" Type="http://schemas.openxmlformats.org/officeDocument/2006/relationships/image" Target="../media/image43.png"/><Relationship Id="rId7" Type="http://schemas.openxmlformats.org/officeDocument/2006/relationships/image" Target="../media/image48.svg"/><Relationship Id="rId12" Type="http://schemas.openxmlformats.org/officeDocument/2006/relationships/image" Target="../media/image61.png"/><Relationship Id="rId17" Type="http://schemas.openxmlformats.org/officeDocument/2006/relationships/image" Target="../media/image68.svg"/><Relationship Id="rId2" Type="http://schemas.openxmlformats.org/officeDocument/2006/relationships/notesSlide" Target="../notesSlides/notesSlide9.xml"/><Relationship Id="rId16"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4.svg"/><Relationship Id="rId5" Type="http://schemas.openxmlformats.org/officeDocument/2006/relationships/image" Target="../media/image46.png"/><Relationship Id="rId15" Type="http://schemas.openxmlformats.org/officeDocument/2006/relationships/image" Target="../media/image66.svg"/><Relationship Id="rId10" Type="http://schemas.openxmlformats.org/officeDocument/2006/relationships/image" Target="../media/image53.png"/><Relationship Id="rId19" Type="http://schemas.openxmlformats.org/officeDocument/2006/relationships/image" Target="../media/image56.svg"/><Relationship Id="rId4" Type="http://schemas.openxmlformats.org/officeDocument/2006/relationships/image" Target="../media/image44.png"/><Relationship Id="rId9" Type="http://schemas.openxmlformats.org/officeDocument/2006/relationships/image" Target="../media/image50.svg"/><Relationship Id="rId14"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image" Target="../media/image44.png"/><Relationship Id="rId21" Type="http://schemas.openxmlformats.org/officeDocument/2006/relationships/image" Target="../media/image54.svg"/><Relationship Id="rId7" Type="http://schemas.openxmlformats.org/officeDocument/2006/relationships/image" Target="../media/image49.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image" Target="../media/image43.png"/><Relationship Id="rId16" Type="http://schemas.openxmlformats.org/officeDocument/2006/relationships/image" Target="../media/image60.svg"/><Relationship Id="rId20"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48.svg"/><Relationship Id="rId11" Type="http://schemas.openxmlformats.org/officeDocument/2006/relationships/image" Target="../media/image55.png"/><Relationship Id="rId5" Type="http://schemas.openxmlformats.org/officeDocument/2006/relationships/image" Target="../media/image47.png"/><Relationship Id="rId15" Type="http://schemas.openxmlformats.org/officeDocument/2006/relationships/image" Target="../media/image59.png"/><Relationship Id="rId10" Type="http://schemas.openxmlformats.org/officeDocument/2006/relationships/image" Target="../media/image64.svg"/><Relationship Id="rId19"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63.png"/><Relationship Id="rId14" Type="http://schemas.openxmlformats.org/officeDocument/2006/relationships/image" Target="../media/image58.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7BF1F-3A5E-DC84-A048-55767E81E0A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A984835-30A4-904A-173B-29AFD914C3A7}"/>
              </a:ext>
            </a:extLst>
          </p:cNvPr>
          <p:cNvSpPr>
            <a:spLocks noGrp="1" noRot="1" noMove="1" noResize="1" noEditPoints="1" noAdjustHandles="1" noChangeArrowheads="1" noChangeShapeType="1"/>
          </p:cNvSpPr>
          <p:nvPr/>
        </p:nvSpPr>
        <p:spPr>
          <a:xfrm>
            <a:off x="0" y="0"/>
            <a:ext cx="12192000" cy="685800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63E50C-62F2-0A68-7A52-0967D51ED3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18487" y="-398082"/>
            <a:ext cx="12192025" cy="6858014"/>
          </a:xfrm>
          <a:prstGeom prst="rect">
            <a:avLst/>
          </a:prstGeom>
        </p:spPr>
      </p:pic>
      <p:pic>
        <p:nvPicPr>
          <p:cNvPr id="8" name="Picture 7">
            <a:extLst>
              <a:ext uri="{FF2B5EF4-FFF2-40B4-BE49-F238E27FC236}">
                <a16:creationId xmlns:a16="http://schemas.microsoft.com/office/drawing/2014/main" id="{B90DC56D-D103-D25D-4C5A-CF9A070E30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0148" y="1169973"/>
            <a:ext cx="1043328" cy="1060488"/>
          </a:xfrm>
          <a:prstGeom prst="rect">
            <a:avLst/>
          </a:prstGeom>
        </p:spPr>
      </p:pic>
      <p:pic>
        <p:nvPicPr>
          <p:cNvPr id="13" name="Graphic 12">
            <a:extLst>
              <a:ext uri="{FF2B5EF4-FFF2-40B4-BE49-F238E27FC236}">
                <a16:creationId xmlns:a16="http://schemas.microsoft.com/office/drawing/2014/main" id="{5C86EA63-4049-28BD-14D7-58524AADD8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4882" y="6171173"/>
            <a:ext cx="1610168" cy="373372"/>
          </a:xfrm>
          <a:prstGeom prst="rect">
            <a:avLst/>
          </a:prstGeom>
        </p:spPr>
      </p:pic>
      <p:sp>
        <p:nvSpPr>
          <p:cNvPr id="2" name="TextBox 1">
            <a:extLst>
              <a:ext uri="{FF2B5EF4-FFF2-40B4-BE49-F238E27FC236}">
                <a16:creationId xmlns:a16="http://schemas.microsoft.com/office/drawing/2014/main" id="{8CDA923A-1575-A121-5F6A-F5E0A4EA3F5C}"/>
              </a:ext>
            </a:extLst>
          </p:cNvPr>
          <p:cNvSpPr txBox="1"/>
          <p:nvPr/>
        </p:nvSpPr>
        <p:spPr>
          <a:xfrm>
            <a:off x="5596661" y="1377052"/>
            <a:ext cx="3914024" cy="646331"/>
          </a:xfrm>
          <a:prstGeom prst="rect">
            <a:avLst/>
          </a:prstGeom>
          <a:noFill/>
        </p:spPr>
        <p:txBody>
          <a:bodyPr wrap="square" lIns="0" rtlCol="0">
            <a:spAutoFit/>
          </a:bodyPr>
          <a:lstStyle/>
          <a:p>
            <a:r>
              <a:rPr lang="en-US">
                <a:solidFill>
                  <a:srgbClr val="FFFFFF"/>
                </a:solidFill>
              </a:rPr>
              <a:t>Northeast Florida Regional Council Military Installation Resilience Review</a:t>
            </a:r>
          </a:p>
        </p:txBody>
      </p:sp>
      <p:sp>
        <p:nvSpPr>
          <p:cNvPr id="3" name="TextBox 2">
            <a:extLst>
              <a:ext uri="{FF2B5EF4-FFF2-40B4-BE49-F238E27FC236}">
                <a16:creationId xmlns:a16="http://schemas.microsoft.com/office/drawing/2014/main" id="{53344BE7-758F-CBE6-8EC7-5F3F34008DEC}"/>
              </a:ext>
            </a:extLst>
          </p:cNvPr>
          <p:cNvSpPr txBox="1"/>
          <p:nvPr/>
        </p:nvSpPr>
        <p:spPr>
          <a:xfrm>
            <a:off x="5520459" y="2301727"/>
            <a:ext cx="6040170" cy="3578865"/>
          </a:xfrm>
          <a:prstGeom prst="rect">
            <a:avLst/>
          </a:prstGeom>
          <a:noFill/>
        </p:spPr>
        <p:txBody>
          <a:bodyPr wrap="square" lIns="0" rtlCol="0">
            <a:spAutoFit/>
          </a:bodyPr>
          <a:lstStyle/>
          <a:p>
            <a:pPr>
              <a:lnSpc>
                <a:spcPts val="9000"/>
              </a:lnSpc>
            </a:pPr>
            <a:r>
              <a:rPr lang="en-US" sz="8800" b="1">
                <a:solidFill>
                  <a:srgbClr val="FFFFFF"/>
                </a:solidFill>
              </a:rPr>
              <a:t>Technical Advisory</a:t>
            </a:r>
          </a:p>
          <a:p>
            <a:pPr>
              <a:lnSpc>
                <a:spcPts val="9000"/>
              </a:lnSpc>
            </a:pPr>
            <a:r>
              <a:rPr lang="en-US" sz="8800" b="1">
                <a:solidFill>
                  <a:srgbClr val="FFFFFF"/>
                </a:solidFill>
              </a:rPr>
              <a:t>Committee</a:t>
            </a:r>
          </a:p>
        </p:txBody>
      </p:sp>
      <p:sp>
        <p:nvSpPr>
          <p:cNvPr id="4" name="TextBox 3">
            <a:extLst>
              <a:ext uri="{FF2B5EF4-FFF2-40B4-BE49-F238E27FC236}">
                <a16:creationId xmlns:a16="http://schemas.microsoft.com/office/drawing/2014/main" id="{7992D01E-A01F-032C-C80E-2422D1F47D22}"/>
              </a:ext>
            </a:extLst>
          </p:cNvPr>
          <p:cNvSpPr txBox="1"/>
          <p:nvPr/>
        </p:nvSpPr>
        <p:spPr>
          <a:xfrm>
            <a:off x="5596661" y="6171173"/>
            <a:ext cx="2250556" cy="369332"/>
          </a:xfrm>
          <a:prstGeom prst="rect">
            <a:avLst/>
          </a:prstGeom>
          <a:noFill/>
        </p:spPr>
        <p:txBody>
          <a:bodyPr wrap="square" lIns="0" rtlCol="0">
            <a:spAutoFit/>
          </a:bodyPr>
          <a:lstStyle/>
          <a:p>
            <a:r>
              <a:rPr lang="en-US">
                <a:solidFill>
                  <a:srgbClr val="FFFFFF"/>
                </a:solidFill>
              </a:rPr>
              <a:t>September 30, 2025</a:t>
            </a:r>
          </a:p>
        </p:txBody>
      </p:sp>
      <p:pic>
        <p:nvPicPr>
          <p:cNvPr id="28" name="Picture 27" descr="A blue circle with white text and a building and red and white text&#10;&#10;AI-generated content may be incorrect.">
            <a:extLst>
              <a:ext uri="{FF2B5EF4-FFF2-40B4-BE49-F238E27FC236}">
                <a16:creationId xmlns:a16="http://schemas.microsoft.com/office/drawing/2014/main" id="{42AB4E96-AB1C-42BA-AA91-05301A645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876" y="5145714"/>
            <a:ext cx="1335872" cy="1314218"/>
          </a:xfrm>
          <a:prstGeom prst="rect">
            <a:avLst/>
          </a:prstGeom>
        </p:spPr>
      </p:pic>
    </p:spTree>
    <p:extLst>
      <p:ext uri="{BB962C8B-B14F-4D97-AF65-F5344CB8AC3E}">
        <p14:creationId xmlns:p14="http://schemas.microsoft.com/office/powerpoint/2010/main" val="3014458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1F752C32-92EA-1FD9-3446-EC1E01D825AE}"/>
              </a:ext>
            </a:extLst>
          </p:cNvPr>
          <p:cNvSpPr>
            <a:spLocks noGrp="1"/>
          </p:cNvSpPr>
          <p:nvPr>
            <p:ph type="body" sz="quarter" idx="22"/>
          </p:nvPr>
        </p:nvSpPr>
        <p:spPr/>
        <p:txBody>
          <a:bodyPr/>
          <a:lstStyle/>
          <a:p>
            <a:r>
              <a:rPr lang="en-US"/>
              <a:t>Pathway to Implementation</a:t>
            </a:r>
          </a:p>
        </p:txBody>
      </p:sp>
      <p:sp>
        <p:nvSpPr>
          <p:cNvPr id="3" name="Title 1">
            <a:extLst>
              <a:ext uri="{FF2B5EF4-FFF2-40B4-BE49-F238E27FC236}">
                <a16:creationId xmlns:a16="http://schemas.microsoft.com/office/drawing/2014/main" id="{EA66A2B3-08BD-1596-A3BC-D5247AE774FF}"/>
              </a:ext>
            </a:extLst>
          </p:cNvPr>
          <p:cNvSpPr txBox="1">
            <a:spLocks/>
          </p:cNvSpPr>
          <p:nvPr/>
        </p:nvSpPr>
        <p:spPr>
          <a:xfrm>
            <a:off x="0" y="0"/>
            <a:ext cx="0" cy="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ptos Display" panose="02110004020202020204"/>
                <a:ea typeface="+mj-ea"/>
                <a:cs typeface="+mj-cs"/>
              </a:rPr>
              <a:t>Pathway to Implementation</a:t>
            </a:r>
          </a:p>
        </p:txBody>
      </p:sp>
      <p:sp>
        <p:nvSpPr>
          <p:cNvPr id="32" name="Footer Placeholder 41">
            <a:extLst>
              <a:ext uri="{FF2B5EF4-FFF2-40B4-BE49-F238E27FC236}">
                <a16:creationId xmlns:a16="http://schemas.microsoft.com/office/drawing/2014/main" id="{EDD91141-726D-1F5E-039C-E77713CC5707}"/>
              </a:ext>
            </a:extLst>
          </p:cNvPr>
          <p:cNvSpPr>
            <a:spLocks noGrp="1"/>
          </p:cNvSpPr>
          <p:nvPr>
            <p:ph type="ftr" sz="quarter" idx="11"/>
          </p:nvPr>
        </p:nvSpPr>
        <p:spPr>
          <a:xfrm>
            <a:off x="362801" y="6373768"/>
            <a:ext cx="45253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Northeast Florida Regional Council Military Installation Readiness Review   | </a:t>
            </a:r>
          </a:p>
        </p:txBody>
      </p:sp>
      <p:sp>
        <p:nvSpPr>
          <p:cNvPr id="33" name="Slide Number Placeholder 42">
            <a:extLst>
              <a:ext uri="{FF2B5EF4-FFF2-40B4-BE49-F238E27FC236}">
                <a16:creationId xmlns:a16="http://schemas.microsoft.com/office/drawing/2014/main" id="{94B8FFC2-BEC3-5948-3485-D41435A443B2}"/>
              </a:ext>
            </a:extLst>
          </p:cNvPr>
          <p:cNvSpPr>
            <a:spLocks noGrp="1"/>
          </p:cNvSpPr>
          <p:nvPr>
            <p:ph type="sldNum" sz="quarter" idx="12"/>
          </p:nvPr>
        </p:nvSpPr>
        <p:spPr>
          <a:xfrm>
            <a:off x="4547789" y="637376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59528-E3FA-4C83-B37A-E108A09EE262}" type="slidenum">
              <a:rPr kumimoji="0" lang="en-US" sz="10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8" name="Group 57">
            <a:extLst>
              <a:ext uri="{FF2B5EF4-FFF2-40B4-BE49-F238E27FC236}">
                <a16:creationId xmlns:a16="http://schemas.microsoft.com/office/drawing/2014/main" id="{88A9504D-4794-931C-FB39-ABC3E8CDC56D}"/>
              </a:ext>
            </a:extLst>
          </p:cNvPr>
          <p:cNvGrpSpPr/>
          <p:nvPr/>
        </p:nvGrpSpPr>
        <p:grpSpPr>
          <a:xfrm>
            <a:off x="89709" y="938316"/>
            <a:ext cx="12081162" cy="4925952"/>
            <a:chOff x="55419" y="1076429"/>
            <a:chExt cx="12081162" cy="4925952"/>
          </a:xfrm>
        </p:grpSpPr>
        <p:sp>
          <p:nvSpPr>
            <p:cNvPr id="59" name="Rectangle 58">
              <a:extLst>
                <a:ext uri="{FF2B5EF4-FFF2-40B4-BE49-F238E27FC236}">
                  <a16:creationId xmlns:a16="http://schemas.microsoft.com/office/drawing/2014/main" id="{81103136-5AE6-144F-C360-796B69CF6124}"/>
                </a:ext>
              </a:extLst>
            </p:cNvPr>
            <p:cNvSpPr/>
            <p:nvPr/>
          </p:nvSpPr>
          <p:spPr>
            <a:xfrm>
              <a:off x="3880884" y="1743740"/>
              <a:ext cx="3016151" cy="3610800"/>
            </a:xfrm>
            <a:prstGeom prst="rect">
              <a:avLst/>
            </a:prstGeom>
            <a:solidFill>
              <a:srgbClr val="A5A5A5">
                <a:lumMod val="20000"/>
                <a:lumOff val="80000"/>
              </a:srgbClr>
            </a:solidFill>
            <a:ln w="28575" cap="flat" cmpd="sng" algn="ctr">
              <a:solidFill>
                <a:sysClr val="window" lastClr="FFFFFF">
                  <a:lumMod val="50000"/>
                </a:sysClr>
              </a:solidFill>
              <a:prstDash val="sysDot"/>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a:extLst>
                <a:ext uri="{FF2B5EF4-FFF2-40B4-BE49-F238E27FC236}">
                  <a16:creationId xmlns:a16="http://schemas.microsoft.com/office/drawing/2014/main" id="{A6AC8AD8-B5A2-76BA-F1A6-FC9E51BD99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423"/>
            <a:stretch/>
          </p:blipFill>
          <p:spPr>
            <a:xfrm>
              <a:off x="10705283" y="1947018"/>
              <a:ext cx="1431298" cy="1529542"/>
            </a:xfrm>
            <a:prstGeom prst="rect">
              <a:avLst/>
            </a:prstGeom>
          </p:spPr>
        </p:pic>
        <p:pic>
          <p:nvPicPr>
            <p:cNvPr id="61" name="Picture 2" descr="Unlocked Lock Cliparts - Cliparts Zone">
              <a:extLst>
                <a:ext uri="{FF2B5EF4-FFF2-40B4-BE49-F238E27FC236}">
                  <a16:creationId xmlns:a16="http://schemas.microsoft.com/office/drawing/2014/main" id="{7CDB9E6D-AE1A-6D2A-BCD9-959A6D4528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74691" y="2847972"/>
              <a:ext cx="985838" cy="11620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32971AEF-1420-8045-6BAD-DAE8480BD388}"/>
                </a:ext>
              </a:extLst>
            </p:cNvPr>
            <p:cNvPicPr>
              <a:picLocks noChangeAspect="1"/>
            </p:cNvPicPr>
            <p:nvPr/>
          </p:nvPicPr>
          <p:blipFill>
            <a:blip r:embed="rId5"/>
            <a:stretch>
              <a:fillRect/>
            </a:stretch>
          </p:blipFill>
          <p:spPr>
            <a:xfrm>
              <a:off x="55419" y="3211144"/>
              <a:ext cx="2857500" cy="733425"/>
            </a:xfrm>
            <a:prstGeom prst="rect">
              <a:avLst/>
            </a:prstGeom>
          </p:spPr>
        </p:pic>
        <p:pic>
          <p:nvPicPr>
            <p:cNvPr id="63" name="Picture 62">
              <a:extLst>
                <a:ext uri="{FF2B5EF4-FFF2-40B4-BE49-F238E27FC236}">
                  <a16:creationId xmlns:a16="http://schemas.microsoft.com/office/drawing/2014/main" id="{BAF60F7E-B83A-BD5A-5C55-E49AA5A2781B}"/>
                </a:ext>
              </a:extLst>
            </p:cNvPr>
            <p:cNvPicPr>
              <a:picLocks noChangeAspect="1"/>
            </p:cNvPicPr>
            <p:nvPr/>
          </p:nvPicPr>
          <p:blipFill>
            <a:blip r:embed="rId6"/>
            <a:stretch>
              <a:fillRect/>
            </a:stretch>
          </p:blipFill>
          <p:spPr>
            <a:xfrm>
              <a:off x="10242108" y="1076429"/>
              <a:ext cx="926350" cy="926350"/>
            </a:xfrm>
            <a:prstGeom prst="rect">
              <a:avLst/>
            </a:prstGeom>
          </p:spPr>
        </p:pic>
        <p:pic>
          <p:nvPicPr>
            <p:cNvPr id="64" name="Picture 63">
              <a:extLst>
                <a:ext uri="{FF2B5EF4-FFF2-40B4-BE49-F238E27FC236}">
                  <a16:creationId xmlns:a16="http://schemas.microsoft.com/office/drawing/2014/main" id="{BB574039-242F-A4B3-7356-709FFA9533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034242" y="3795712"/>
              <a:ext cx="926350" cy="926350"/>
            </a:xfrm>
            <a:prstGeom prst="rect">
              <a:avLst/>
            </a:prstGeom>
          </p:spPr>
        </p:pic>
        <p:pic>
          <p:nvPicPr>
            <p:cNvPr id="65" name="Picture 64" descr="Shape, arrow&#10;&#10;Description automatically generated">
              <a:extLst>
                <a:ext uri="{FF2B5EF4-FFF2-40B4-BE49-F238E27FC236}">
                  <a16:creationId xmlns:a16="http://schemas.microsoft.com/office/drawing/2014/main" id="{A8CA5083-AFCD-7ED5-680D-CDB07D7C2DDF}"/>
                </a:ext>
              </a:extLst>
            </p:cNvPr>
            <p:cNvPicPr>
              <a:picLocks noChangeAspect="1"/>
            </p:cNvPicPr>
            <p:nvPr/>
          </p:nvPicPr>
          <p:blipFill>
            <a:blip r:embed="rId8"/>
            <a:stretch>
              <a:fillRect/>
            </a:stretch>
          </p:blipFill>
          <p:spPr>
            <a:xfrm rot="8155616" flipH="1">
              <a:off x="8785990" y="2322912"/>
              <a:ext cx="2452453" cy="2452453"/>
            </a:xfrm>
            <a:prstGeom prst="rect">
              <a:avLst/>
            </a:prstGeom>
          </p:spPr>
        </p:pic>
        <p:grpSp>
          <p:nvGrpSpPr>
            <p:cNvPr id="66" name="Group 65">
              <a:extLst>
                <a:ext uri="{FF2B5EF4-FFF2-40B4-BE49-F238E27FC236}">
                  <a16:creationId xmlns:a16="http://schemas.microsoft.com/office/drawing/2014/main" id="{5A43BB56-6252-1138-718F-9257650D5882}"/>
                </a:ext>
              </a:extLst>
            </p:cNvPr>
            <p:cNvGrpSpPr/>
            <p:nvPr/>
          </p:nvGrpSpPr>
          <p:grpSpPr>
            <a:xfrm>
              <a:off x="10242108" y="5076031"/>
              <a:ext cx="926350" cy="926350"/>
              <a:chOff x="7945466" y="5076031"/>
              <a:chExt cx="926350" cy="926350"/>
            </a:xfrm>
          </p:grpSpPr>
          <p:sp>
            <p:nvSpPr>
              <p:cNvPr id="72" name="Oval 71">
                <a:extLst>
                  <a:ext uri="{FF2B5EF4-FFF2-40B4-BE49-F238E27FC236}">
                    <a16:creationId xmlns:a16="http://schemas.microsoft.com/office/drawing/2014/main" id="{89B6A3E1-27B5-5C1D-BB55-A6D631ADF674}"/>
                  </a:ext>
                </a:extLst>
              </p:cNvPr>
              <p:cNvSpPr/>
              <p:nvPr/>
            </p:nvSpPr>
            <p:spPr>
              <a:xfrm>
                <a:off x="7945466" y="5076031"/>
                <a:ext cx="926350" cy="926350"/>
              </a:xfrm>
              <a:prstGeom prst="ellipse">
                <a:avLst/>
              </a:prstGeom>
              <a:noFill/>
              <a:ln w="28575"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6CC6570C-AD8C-4006-2B15-0B3631A43824}"/>
                  </a:ext>
                </a:extLst>
              </p:cNvPr>
              <p:cNvSpPr txBox="1"/>
              <p:nvPr/>
            </p:nvSpPr>
            <p:spPr>
              <a:xfrm>
                <a:off x="7977240" y="5354540"/>
                <a:ext cx="89043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Calibri" panose="020F0502020204030204"/>
                    <a:ea typeface="+mn-ea"/>
                    <a:cs typeface="+mn-cs"/>
                  </a:rPr>
                  <a:t>Others</a:t>
                </a:r>
              </a:p>
            </p:txBody>
          </p:sp>
        </p:grpSp>
        <p:pic>
          <p:nvPicPr>
            <p:cNvPr id="67" name="Picture 66" descr="Icon&#10;&#10;Description automatically generated">
              <a:extLst>
                <a:ext uri="{FF2B5EF4-FFF2-40B4-BE49-F238E27FC236}">
                  <a16:creationId xmlns:a16="http://schemas.microsoft.com/office/drawing/2014/main" id="{5692D215-F4F9-6232-E133-113CD1DE71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36169" y="3225205"/>
              <a:ext cx="718684" cy="724734"/>
            </a:xfrm>
            <a:prstGeom prst="rect">
              <a:avLst/>
            </a:prstGeom>
          </p:spPr>
        </p:pic>
        <p:pic>
          <p:nvPicPr>
            <p:cNvPr id="68" name="Picture 67" descr="Icon&#10;&#10;Description automatically generated">
              <a:extLst>
                <a:ext uri="{FF2B5EF4-FFF2-40B4-BE49-F238E27FC236}">
                  <a16:creationId xmlns:a16="http://schemas.microsoft.com/office/drawing/2014/main" id="{0E6DB34F-9C76-1056-C441-08E0F6B2CDC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70334" y="3225205"/>
              <a:ext cx="718684" cy="724734"/>
            </a:xfrm>
            <a:prstGeom prst="rect">
              <a:avLst/>
            </a:prstGeom>
          </p:spPr>
        </p:pic>
        <p:pic>
          <p:nvPicPr>
            <p:cNvPr id="69" name="Picture 68" descr="Icon&#10;&#10;Description automatically generated">
              <a:extLst>
                <a:ext uri="{FF2B5EF4-FFF2-40B4-BE49-F238E27FC236}">
                  <a16:creationId xmlns:a16="http://schemas.microsoft.com/office/drawing/2014/main" id="{C5323360-CFCC-E96F-BEEC-93A8769292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05212" y="3225205"/>
              <a:ext cx="718684" cy="724734"/>
            </a:xfrm>
            <a:prstGeom prst="rect">
              <a:avLst/>
            </a:prstGeom>
          </p:spPr>
        </p:pic>
        <p:sp>
          <p:nvSpPr>
            <p:cNvPr id="70" name="TextBox 69">
              <a:extLst>
                <a:ext uri="{FF2B5EF4-FFF2-40B4-BE49-F238E27FC236}">
                  <a16:creationId xmlns:a16="http://schemas.microsoft.com/office/drawing/2014/main" id="{FF21DEF6-2B68-08F3-3E8E-7166FC7FB0FC}"/>
                </a:ext>
              </a:extLst>
            </p:cNvPr>
            <p:cNvSpPr txBox="1"/>
            <p:nvPr/>
          </p:nvSpPr>
          <p:spPr>
            <a:xfrm>
              <a:off x="5794247" y="2116271"/>
              <a:ext cx="91242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lumMod val="75000"/>
                      <a:lumOff val="25000"/>
                    </a:prstClr>
                  </a:solidFill>
                  <a:effectLst/>
                  <a:uLnTx/>
                  <a:uFillTx/>
                  <a:latin typeface="Corbel" panose="020B0503020204020204" pitchFamily="34" charset="0"/>
                  <a:ea typeface="+mn-ea"/>
                  <a:cs typeface="Arial" panose="020B0604020202020204" pitchFamily="34" charset="0"/>
                </a:rPr>
                <a:t>MIRR</a:t>
              </a:r>
            </a:p>
          </p:txBody>
        </p:sp>
        <p:sp>
          <p:nvSpPr>
            <p:cNvPr id="71" name="TextBox 70">
              <a:extLst>
                <a:ext uri="{FF2B5EF4-FFF2-40B4-BE49-F238E27FC236}">
                  <a16:creationId xmlns:a16="http://schemas.microsoft.com/office/drawing/2014/main" id="{F47BD020-F428-3D85-4CA2-D5B32A6BD42D}"/>
                </a:ext>
              </a:extLst>
            </p:cNvPr>
            <p:cNvSpPr txBox="1"/>
            <p:nvPr/>
          </p:nvSpPr>
          <p:spPr>
            <a:xfrm>
              <a:off x="7260980" y="2116271"/>
              <a:ext cx="2403222"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lumMod val="75000"/>
                      <a:lumOff val="25000"/>
                    </a:prstClr>
                  </a:solidFill>
                  <a:effectLst/>
                  <a:uLnTx/>
                  <a:uFillTx/>
                  <a:latin typeface="Corbel" panose="020B0503020204020204" pitchFamily="34" charset="0"/>
                  <a:ea typeface="+mn-ea"/>
                  <a:cs typeface="Arial" panose="020B0604020202020204" pitchFamily="34" charset="0"/>
                </a:rPr>
                <a:t>Implementation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lumMod val="75000"/>
                      <a:lumOff val="25000"/>
                    </a:prstClr>
                  </a:solidFill>
                  <a:effectLst/>
                  <a:uLnTx/>
                  <a:uFillTx/>
                  <a:latin typeface="Corbel" panose="020B0503020204020204" pitchFamily="34" charset="0"/>
                  <a:ea typeface="+mn-ea"/>
                  <a:cs typeface="Arial" panose="020B0604020202020204" pitchFamily="34" charset="0"/>
                </a:rPr>
                <a:t>$$$</a:t>
              </a:r>
            </a:p>
          </p:txBody>
        </p:sp>
      </p:grpSp>
      <p:pic>
        <p:nvPicPr>
          <p:cNvPr id="74" name="Picture 6" descr="Home - Jacobsengineering">
            <a:extLst>
              <a:ext uri="{FF2B5EF4-FFF2-40B4-BE49-F238E27FC236}">
                <a16:creationId xmlns:a16="http://schemas.microsoft.com/office/drawing/2014/main" id="{B9D1A48D-0EC0-2FBD-9B87-2C4CFF1ECA8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9091" y="3948124"/>
            <a:ext cx="655088" cy="85189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5E21B2B8-E5B0-9750-13D4-A89B55E07187}"/>
              </a:ext>
            </a:extLst>
          </p:cNvPr>
          <p:cNvPicPr>
            <a:picLocks noChangeAspect="1"/>
          </p:cNvPicPr>
          <p:nvPr/>
        </p:nvPicPr>
        <p:blipFill>
          <a:blip r:embed="rId11"/>
          <a:stretch>
            <a:fillRect/>
          </a:stretch>
        </p:blipFill>
        <p:spPr>
          <a:xfrm>
            <a:off x="4032969" y="2228863"/>
            <a:ext cx="2009195" cy="689625"/>
          </a:xfrm>
          <a:prstGeom prst="rect">
            <a:avLst/>
          </a:prstGeom>
        </p:spPr>
      </p:pic>
    </p:spTree>
    <p:extLst>
      <p:ext uri="{BB962C8B-B14F-4D97-AF65-F5344CB8AC3E}">
        <p14:creationId xmlns:p14="http://schemas.microsoft.com/office/powerpoint/2010/main" val="3051773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2EEC6-0160-07AF-D90D-967D71693610}"/>
            </a:ext>
          </a:extLst>
        </p:cNvPr>
        <p:cNvGrpSpPr/>
        <p:nvPr/>
      </p:nvGrpSpPr>
      <p:grpSpPr>
        <a:xfrm>
          <a:off x="0" y="0"/>
          <a:ext cx="0" cy="0"/>
          <a:chOff x="0" y="0"/>
          <a:chExt cx="0" cy="0"/>
        </a:xfrm>
      </p:grpSpPr>
      <p:sp>
        <p:nvSpPr>
          <p:cNvPr id="11" name="Footer Placeholder 41">
            <a:extLst>
              <a:ext uri="{FF2B5EF4-FFF2-40B4-BE49-F238E27FC236}">
                <a16:creationId xmlns:a16="http://schemas.microsoft.com/office/drawing/2014/main" id="{52C66AA3-3EAA-554C-4799-2AEAA5EBBC03}"/>
              </a:ext>
            </a:extLst>
          </p:cNvPr>
          <p:cNvSpPr>
            <a:spLocks noGrp="1"/>
          </p:cNvSpPr>
          <p:nvPr>
            <p:ph type="ftr" sz="quarter" idx="11"/>
          </p:nvPr>
        </p:nvSpPr>
        <p:spPr/>
        <p:txBody>
          <a:bodyPr/>
          <a:lstStyle/>
          <a:p>
            <a:r>
              <a:rPr lang="en-US" sz="1000">
                <a:solidFill>
                  <a:srgbClr val="FFFFFF"/>
                </a:solidFill>
              </a:rPr>
              <a:t>Northeast Florida Regional Council Military Installation Resilience Review   | </a:t>
            </a:r>
          </a:p>
        </p:txBody>
      </p:sp>
      <p:sp>
        <p:nvSpPr>
          <p:cNvPr id="12" name="Slide Number Placeholder 42">
            <a:extLst>
              <a:ext uri="{FF2B5EF4-FFF2-40B4-BE49-F238E27FC236}">
                <a16:creationId xmlns:a16="http://schemas.microsoft.com/office/drawing/2014/main" id="{B7515C12-A7E9-0592-3489-A3F0F6EB0043}"/>
              </a:ext>
            </a:extLst>
          </p:cNvPr>
          <p:cNvSpPr>
            <a:spLocks noGrp="1"/>
          </p:cNvSpPr>
          <p:nvPr>
            <p:ph type="sldNum" sz="quarter" idx="12"/>
          </p:nvPr>
        </p:nvSpPr>
        <p:spPr/>
        <p:txBody>
          <a:bodyPr/>
          <a:lstStyle/>
          <a:p>
            <a:pPr algn="l"/>
            <a:fld id="{19159528-E3FA-4C83-B37A-E108A09EE262}" type="slidenum">
              <a:rPr lang="en-US" sz="1000" smtClean="0">
                <a:solidFill>
                  <a:srgbClr val="FFFFFF"/>
                </a:solidFill>
              </a:rPr>
              <a:pPr algn="l"/>
              <a:t>11</a:t>
            </a:fld>
            <a:endParaRPr lang="en-US" sz="1000">
              <a:solidFill>
                <a:srgbClr val="FFFFFF"/>
              </a:solidFill>
            </a:endParaRPr>
          </a:p>
        </p:txBody>
      </p:sp>
      <p:sp>
        <p:nvSpPr>
          <p:cNvPr id="2" name="Text Placeholder 1">
            <a:extLst>
              <a:ext uri="{FF2B5EF4-FFF2-40B4-BE49-F238E27FC236}">
                <a16:creationId xmlns:a16="http://schemas.microsoft.com/office/drawing/2014/main" id="{3DB9B7DC-A4F9-9C3A-D03E-8030D8DF270D}"/>
              </a:ext>
            </a:extLst>
          </p:cNvPr>
          <p:cNvSpPr>
            <a:spLocks noGrp="1"/>
          </p:cNvSpPr>
          <p:nvPr>
            <p:ph type="body" sz="quarter" idx="21"/>
          </p:nvPr>
        </p:nvSpPr>
        <p:spPr/>
        <p:txBody>
          <a:bodyPr/>
          <a:lstStyle/>
          <a:p>
            <a:r>
              <a:rPr lang="en-US"/>
              <a:t>Implementation Success from other MIRRs</a:t>
            </a:r>
          </a:p>
        </p:txBody>
      </p:sp>
      <p:sp>
        <p:nvSpPr>
          <p:cNvPr id="9" name="Text Placeholder 8">
            <a:extLst>
              <a:ext uri="{FF2B5EF4-FFF2-40B4-BE49-F238E27FC236}">
                <a16:creationId xmlns:a16="http://schemas.microsoft.com/office/drawing/2014/main" id="{F0B3138B-7F8D-6E89-13A8-44E2186C7F30}"/>
              </a:ext>
            </a:extLst>
          </p:cNvPr>
          <p:cNvSpPr>
            <a:spLocks noGrp="1"/>
          </p:cNvSpPr>
          <p:nvPr>
            <p:ph type="body" sz="quarter" idx="29"/>
          </p:nvPr>
        </p:nvSpPr>
        <p:spPr/>
        <p:txBody>
          <a:bodyPr/>
          <a:lstStyle/>
          <a:p>
            <a:r>
              <a:rPr lang="en-US" dirty="0"/>
              <a:t>Mission readiness through community resilience.</a:t>
            </a:r>
            <a:endParaRPr lang="en-US"/>
          </a:p>
        </p:txBody>
      </p:sp>
      <p:sp>
        <p:nvSpPr>
          <p:cNvPr id="5" name="Text Placeholder 5">
            <a:extLst>
              <a:ext uri="{FF2B5EF4-FFF2-40B4-BE49-F238E27FC236}">
                <a16:creationId xmlns:a16="http://schemas.microsoft.com/office/drawing/2014/main" id="{EDE6F343-D2C4-47D0-5141-0A57E3333205}"/>
              </a:ext>
            </a:extLst>
          </p:cNvPr>
          <p:cNvSpPr txBox="1">
            <a:spLocks/>
          </p:cNvSpPr>
          <p:nvPr/>
        </p:nvSpPr>
        <p:spPr>
          <a:xfrm>
            <a:off x="7714403" y="1587477"/>
            <a:ext cx="2743200" cy="2743200"/>
          </a:xfrm>
          <a:prstGeom prst="rect">
            <a:avLst/>
          </a:prstGeom>
          <a:noFill/>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baseline="14000" dirty="0" smtClean="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8CD50B"/>
              </a:buClr>
              <a:buSzPct val="85000"/>
              <a:buFont typeface="Arial" panose="020B0604020202020204" pitchFamily="34" charset="0"/>
              <a:buNone/>
              <a:tabLst/>
              <a:defRPr/>
            </a:pPr>
            <a:r>
              <a:rPr kumimoji="0" lang="en-US" sz="2400" b="1" i="0" u="none" strike="noStrike" kern="1200" cap="none" spc="0" normalizeH="0" baseline="14000" noProof="0">
                <a:ln>
                  <a:noFill/>
                </a:ln>
                <a:solidFill>
                  <a:srgbClr val="000000"/>
                </a:solidFill>
                <a:effectLst/>
                <a:uLnTx/>
                <a:uFillTx/>
                <a:latin typeface="Aptos" panose="02110004020202020204"/>
                <a:ea typeface="+mn-ea"/>
                <a:cs typeface="+mn-cs"/>
              </a:rPr>
              <a:t>East Central Florida MIRR </a:t>
            </a:r>
          </a:p>
          <a:p>
            <a:pPr marL="0" marR="0" lvl="0" indent="0" algn="l" defTabSz="914400" rtl="0" eaLnBrk="1" fontAlgn="auto" latinLnBrk="0" hangingPunct="1">
              <a:lnSpc>
                <a:spcPct val="100000"/>
              </a:lnSpc>
              <a:spcBef>
                <a:spcPts val="0"/>
              </a:spcBef>
              <a:spcAft>
                <a:spcPts val="0"/>
              </a:spcAft>
              <a:buClr>
                <a:srgbClr val="8CD50B"/>
              </a:buClr>
              <a:buSzPct val="85000"/>
              <a:buFont typeface="Arial" panose="020B0604020202020204" pitchFamily="34" charset="0"/>
              <a:buNone/>
              <a:tabLst/>
              <a:defRPr/>
            </a:pPr>
            <a:r>
              <a:rPr kumimoji="0" lang="en-US" sz="2400" b="1" i="0" u="none" strike="noStrike" kern="1200" cap="none" spc="0" normalizeH="0" baseline="14000" noProof="0">
                <a:ln>
                  <a:noFill/>
                </a:ln>
                <a:solidFill>
                  <a:srgbClr val="000000"/>
                </a:solidFill>
                <a:effectLst/>
                <a:uLnTx/>
                <a:uFillTx/>
                <a:latin typeface="Aptos" panose="02110004020202020204"/>
                <a:ea typeface="+mn-ea"/>
                <a:cs typeface="+mn-cs"/>
              </a:rPr>
              <a:t>August 2025</a:t>
            </a:r>
          </a:p>
          <a:p>
            <a:pPr marL="237744" marR="0" lvl="0" indent="-237744" algn="l" defTabSz="914400" rtl="0" eaLnBrk="1" fontAlgn="auto" latinLnBrk="0" hangingPunct="1">
              <a:lnSpc>
                <a:spcPct val="100000"/>
              </a:lnSpc>
              <a:spcBef>
                <a:spcPts val="0"/>
              </a:spcBef>
              <a:spcAft>
                <a:spcPts val="0"/>
              </a:spcAft>
              <a:buClr>
                <a:srgbClr val="8CD50B"/>
              </a:buClr>
              <a:buSzPct val="85000"/>
              <a:buFont typeface="Wingdings" panose="05000000000000000000" pitchFamily="2" charset="2"/>
              <a:buChar char="§"/>
              <a:tabLst/>
              <a:defRPr/>
            </a:pPr>
            <a:r>
              <a:rPr kumimoji="0" lang="en-US" sz="2400" b="0" i="0" u="none" strike="noStrike" kern="1200" cap="none" spc="0" normalizeH="0" baseline="14000" noProof="0">
                <a:ln>
                  <a:noFill/>
                </a:ln>
                <a:solidFill>
                  <a:srgbClr val="000000"/>
                </a:solidFill>
                <a:effectLst/>
                <a:uLnTx/>
                <a:uFillTx/>
                <a:latin typeface="Aptos" panose="02110004020202020204"/>
                <a:ea typeface="+mn-ea"/>
                <a:cs typeface="+mn-cs"/>
              </a:rPr>
              <a:t>Brevard County WWTP Feasibility Study</a:t>
            </a:r>
            <a:r>
              <a:rPr lang="en-US">
                <a:latin typeface="Aptos" panose="02110004020202020204"/>
              </a:rPr>
              <a:t>*</a:t>
            </a:r>
            <a:endParaRPr kumimoji="0" lang="en-US" sz="2400" b="0" i="0" u="none" strike="noStrike" kern="1200" cap="none" spc="0" normalizeH="0" baseline="14000" noProof="0">
              <a:ln>
                <a:noFill/>
              </a:ln>
              <a:solidFill>
                <a:srgbClr val="000000"/>
              </a:solidFill>
              <a:effectLst/>
              <a:uLnTx/>
              <a:uFillTx/>
              <a:latin typeface="Aptos" panose="02110004020202020204"/>
              <a:ea typeface="+mn-ea"/>
              <a:cs typeface="+mn-cs"/>
            </a:endParaRPr>
          </a:p>
          <a:p>
            <a:pPr marL="237744" marR="0" lvl="0" indent="-237744" algn="l" defTabSz="914400" rtl="0" eaLnBrk="1" fontAlgn="auto" latinLnBrk="0" hangingPunct="1">
              <a:lnSpc>
                <a:spcPct val="100000"/>
              </a:lnSpc>
              <a:spcBef>
                <a:spcPts val="0"/>
              </a:spcBef>
              <a:spcAft>
                <a:spcPts val="0"/>
              </a:spcAft>
              <a:buClr>
                <a:srgbClr val="8CD50B"/>
              </a:buClr>
              <a:buSzPct val="85000"/>
              <a:buFont typeface="Wingdings" panose="05000000000000000000" pitchFamily="2" charset="2"/>
              <a:buChar char="§"/>
              <a:tabLst/>
              <a:defRPr/>
            </a:pPr>
            <a:r>
              <a:rPr kumimoji="0" lang="en-US" sz="2400" b="0" i="0" u="none" strike="noStrike" kern="1200" cap="none" spc="0" normalizeH="0" baseline="14000" noProof="0">
                <a:ln>
                  <a:noFill/>
                </a:ln>
                <a:solidFill>
                  <a:srgbClr val="000000"/>
                </a:solidFill>
                <a:effectLst/>
                <a:uLnTx/>
                <a:uFillTx/>
                <a:latin typeface="Aptos" panose="02110004020202020204"/>
                <a:ea typeface="+mn-ea"/>
                <a:cs typeface="+mn-cs"/>
              </a:rPr>
              <a:t>Cocoa Water Redundant Connection to Patrick SFB*</a:t>
            </a:r>
          </a:p>
          <a:p>
            <a:pPr marL="237744" marR="0" lvl="0" indent="-237744" algn="l" defTabSz="914400" rtl="0" eaLnBrk="1" fontAlgn="auto" latinLnBrk="0" hangingPunct="1">
              <a:lnSpc>
                <a:spcPct val="100000"/>
              </a:lnSpc>
              <a:spcBef>
                <a:spcPts val="0"/>
              </a:spcBef>
              <a:spcAft>
                <a:spcPts val="0"/>
              </a:spcAft>
              <a:buClr>
                <a:srgbClr val="8CD50B"/>
              </a:buClr>
              <a:buSzPct val="85000"/>
              <a:buFont typeface="Wingdings" panose="05000000000000000000" pitchFamily="2" charset="2"/>
              <a:buChar char="§"/>
              <a:tabLst/>
              <a:defRPr/>
            </a:pPr>
            <a:endParaRPr lang="en-US">
              <a:latin typeface="Aptos" panose="02110004020202020204"/>
            </a:endParaRPr>
          </a:p>
          <a:p>
            <a:pPr marL="0" marR="0" lvl="0" indent="0" algn="l" defTabSz="914400" rtl="0" eaLnBrk="1" fontAlgn="auto" latinLnBrk="0" hangingPunct="1">
              <a:lnSpc>
                <a:spcPct val="100000"/>
              </a:lnSpc>
              <a:spcBef>
                <a:spcPts val="0"/>
              </a:spcBef>
              <a:spcAft>
                <a:spcPts val="0"/>
              </a:spcAft>
              <a:buClr>
                <a:srgbClr val="8CD50B"/>
              </a:buClr>
              <a:buSzPct val="85000"/>
              <a:buNone/>
              <a:tabLst/>
              <a:defRPr/>
            </a:pPr>
            <a:endParaRPr lang="en-US">
              <a:latin typeface="Aptos" panose="02110004020202020204"/>
            </a:endParaRPr>
          </a:p>
          <a:p>
            <a:pPr marL="0" marR="0" lvl="0" indent="0" algn="l" defTabSz="914400" rtl="0" eaLnBrk="1" fontAlgn="auto" latinLnBrk="0" hangingPunct="1">
              <a:lnSpc>
                <a:spcPct val="100000"/>
              </a:lnSpc>
              <a:spcBef>
                <a:spcPts val="0"/>
              </a:spcBef>
              <a:spcAft>
                <a:spcPts val="0"/>
              </a:spcAft>
              <a:buClr>
                <a:srgbClr val="8CD50B"/>
              </a:buClr>
              <a:buSzPct val="85000"/>
              <a:buNone/>
              <a:tabLst/>
              <a:defRPr/>
            </a:pPr>
            <a:r>
              <a:rPr kumimoji="0" lang="en-US" sz="2000" b="0" i="0" u="none" strike="noStrike" kern="1200" cap="none" spc="0" normalizeH="0" baseline="14000" noProof="0">
                <a:ln>
                  <a:noFill/>
                </a:ln>
                <a:solidFill>
                  <a:srgbClr val="000000"/>
                </a:solidFill>
                <a:effectLst/>
                <a:uLnTx/>
                <a:uFillTx/>
                <a:latin typeface="Aptos" panose="02110004020202020204"/>
                <a:ea typeface="+mn-ea"/>
                <a:cs typeface="+mn-cs"/>
              </a:rPr>
              <a:t>*Note: these projects were fast-tracked by OLDCC.</a:t>
            </a:r>
          </a:p>
          <a:p>
            <a:pPr marL="237744" marR="0" lvl="0" indent="-237744" algn="l" defTabSz="914400" rtl="0" eaLnBrk="1" fontAlgn="auto" latinLnBrk="0" hangingPunct="1">
              <a:lnSpc>
                <a:spcPct val="100000"/>
              </a:lnSpc>
              <a:spcBef>
                <a:spcPts val="0"/>
              </a:spcBef>
              <a:spcAft>
                <a:spcPts val="0"/>
              </a:spcAft>
              <a:buClr>
                <a:srgbClr val="8CD50B"/>
              </a:buClr>
              <a:buSzPct val="85000"/>
              <a:buFont typeface="Wingdings" panose="05000000000000000000" pitchFamily="2" charset="2"/>
              <a:buChar char="§"/>
              <a:tabLst/>
              <a:defRPr/>
            </a:pPr>
            <a:endParaRPr kumimoji="0" lang="en-US" sz="2400" b="0" i="0" u="none" strike="noStrike" kern="1200" cap="none" spc="0" normalizeH="0" baseline="14000" noProof="0">
              <a:ln>
                <a:noFill/>
              </a:ln>
              <a:solidFill>
                <a:srgbClr val="00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8CD50B"/>
              </a:buClr>
              <a:buSzPct val="85000"/>
              <a:buFont typeface="Arial" panose="020B0604020202020204" pitchFamily="34" charset="0"/>
              <a:buNone/>
              <a:tabLst/>
              <a:defRPr/>
            </a:pPr>
            <a:endParaRPr kumimoji="0" lang="en-US" sz="2400" b="1" i="0" u="none" strike="noStrike" kern="1200" cap="none" spc="0" normalizeH="0" baseline="14000" noProof="0">
              <a:ln>
                <a:noFill/>
              </a:ln>
              <a:solidFill>
                <a:srgbClr val="000000"/>
              </a:solidFill>
              <a:effectLst/>
              <a:uLnTx/>
              <a:uFillTx/>
              <a:latin typeface="Aptos" panose="02110004020202020204"/>
              <a:ea typeface="+mn-ea"/>
              <a:cs typeface="+mn-cs"/>
            </a:endParaRPr>
          </a:p>
        </p:txBody>
      </p:sp>
      <p:sp>
        <p:nvSpPr>
          <p:cNvPr id="14" name="Text Placeholder 5">
            <a:extLst>
              <a:ext uri="{FF2B5EF4-FFF2-40B4-BE49-F238E27FC236}">
                <a16:creationId xmlns:a16="http://schemas.microsoft.com/office/drawing/2014/main" id="{8017F4C7-49A8-5B35-8295-12854E5E992E}"/>
              </a:ext>
            </a:extLst>
          </p:cNvPr>
          <p:cNvSpPr>
            <a:spLocks noGrp="1"/>
          </p:cNvSpPr>
          <p:nvPr>
            <p:ph type="body" sz="quarter" idx="22"/>
          </p:nvPr>
        </p:nvSpPr>
        <p:spPr>
          <a:xfrm>
            <a:off x="4100625" y="1587477"/>
            <a:ext cx="2743200" cy="2743200"/>
          </a:xfrm>
        </p:spPr>
        <p:txBody>
          <a:bodyPr/>
          <a:lstStyle/>
          <a:p>
            <a:pPr marL="0" indent="0">
              <a:lnSpc>
                <a:spcPct val="100000"/>
              </a:lnSpc>
              <a:spcBef>
                <a:spcPts val="0"/>
              </a:spcBef>
              <a:buClr>
                <a:srgbClr val="8CD50B"/>
              </a:buClr>
              <a:buSzPct val="85000"/>
              <a:buNone/>
            </a:pPr>
            <a:r>
              <a:rPr lang="en-US" b="1"/>
              <a:t>Emerald Coast MIRR October 2024</a:t>
            </a:r>
          </a:p>
          <a:p>
            <a:pPr marL="237744" indent="-237744">
              <a:lnSpc>
                <a:spcPct val="100000"/>
              </a:lnSpc>
              <a:spcBef>
                <a:spcPts val="0"/>
              </a:spcBef>
              <a:buClr>
                <a:srgbClr val="8CD50B"/>
              </a:buClr>
              <a:buSzPct val="85000"/>
              <a:buFont typeface="Wingdings" panose="05000000000000000000" pitchFamily="2" charset="2"/>
              <a:buChar char="§"/>
            </a:pPr>
            <a:r>
              <a:rPr lang="en-US"/>
              <a:t>Eglin AFB Orphan Parcels Analysis</a:t>
            </a:r>
          </a:p>
          <a:p>
            <a:pPr marL="237744" indent="-237744">
              <a:lnSpc>
                <a:spcPct val="100000"/>
              </a:lnSpc>
              <a:spcBef>
                <a:spcPts val="0"/>
              </a:spcBef>
              <a:buClr>
                <a:srgbClr val="8CD50B"/>
              </a:buClr>
              <a:buSzPct val="85000"/>
              <a:buFont typeface="Wingdings" panose="05000000000000000000" pitchFamily="2" charset="2"/>
              <a:buChar char="§"/>
            </a:pPr>
            <a:r>
              <a:rPr lang="en-US"/>
              <a:t>Bay County WTP Feasibility Study</a:t>
            </a:r>
          </a:p>
        </p:txBody>
      </p:sp>
      <p:sp>
        <p:nvSpPr>
          <p:cNvPr id="15" name="Text Placeholder 6">
            <a:extLst>
              <a:ext uri="{FF2B5EF4-FFF2-40B4-BE49-F238E27FC236}">
                <a16:creationId xmlns:a16="http://schemas.microsoft.com/office/drawing/2014/main" id="{36702267-56B7-5A51-C747-BC38DC3DD5DF}"/>
              </a:ext>
            </a:extLst>
          </p:cNvPr>
          <p:cNvSpPr>
            <a:spLocks noGrp="1"/>
          </p:cNvSpPr>
          <p:nvPr>
            <p:ph type="body" sz="quarter" idx="23"/>
          </p:nvPr>
        </p:nvSpPr>
        <p:spPr>
          <a:xfrm>
            <a:off x="490122" y="1587477"/>
            <a:ext cx="2743200" cy="2743200"/>
          </a:xfrm>
        </p:spPr>
        <p:txBody>
          <a:bodyPr/>
          <a:lstStyle/>
          <a:p>
            <a:pPr marL="0" indent="0">
              <a:lnSpc>
                <a:spcPct val="100000"/>
              </a:lnSpc>
              <a:spcBef>
                <a:spcPts val="0"/>
              </a:spcBef>
              <a:buClr>
                <a:srgbClr val="8CD50B"/>
              </a:buClr>
              <a:buSzPct val="85000"/>
              <a:buNone/>
            </a:pPr>
            <a:r>
              <a:rPr lang="en-US" b="1"/>
              <a:t>South Florida MIRR</a:t>
            </a:r>
          </a:p>
          <a:p>
            <a:pPr marL="0" indent="0">
              <a:lnSpc>
                <a:spcPct val="100000"/>
              </a:lnSpc>
              <a:spcBef>
                <a:spcPts val="0"/>
              </a:spcBef>
              <a:buClr>
                <a:srgbClr val="8CD50B"/>
              </a:buClr>
              <a:buSzPct val="85000"/>
              <a:buNone/>
            </a:pPr>
            <a:r>
              <a:rPr lang="en-US" b="1"/>
              <a:t>October 2023</a:t>
            </a:r>
          </a:p>
          <a:p>
            <a:pPr marL="237744" indent="-237744">
              <a:lnSpc>
                <a:spcPct val="100000"/>
              </a:lnSpc>
              <a:spcBef>
                <a:spcPts val="0"/>
              </a:spcBef>
              <a:buClr>
                <a:srgbClr val="8CD50B"/>
              </a:buClr>
              <a:buSzPct val="85000"/>
              <a:buFont typeface="Wingdings" panose="05000000000000000000" pitchFamily="2" charset="2"/>
              <a:buChar char="§"/>
            </a:pPr>
            <a:r>
              <a:rPr lang="en-US"/>
              <a:t>City of Key West Wastewater Treatment Plant Vulnerability Study</a:t>
            </a:r>
          </a:p>
          <a:p>
            <a:pPr marL="237744" indent="-237744">
              <a:lnSpc>
                <a:spcPct val="100000"/>
              </a:lnSpc>
              <a:spcBef>
                <a:spcPts val="0"/>
              </a:spcBef>
              <a:buClr>
                <a:srgbClr val="8CD50B"/>
              </a:buClr>
              <a:buSzPct val="85000"/>
              <a:buFont typeface="Wingdings" panose="05000000000000000000" pitchFamily="2" charset="2"/>
              <a:buChar char="§"/>
            </a:pPr>
            <a:r>
              <a:rPr lang="en-US"/>
              <a:t>City of Doral Pedestrian Bridge</a:t>
            </a:r>
          </a:p>
        </p:txBody>
      </p:sp>
    </p:spTree>
    <p:extLst>
      <p:ext uri="{BB962C8B-B14F-4D97-AF65-F5344CB8AC3E}">
        <p14:creationId xmlns:p14="http://schemas.microsoft.com/office/powerpoint/2010/main" val="41734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C6BB1E81-DDA7-67FB-35EC-58738677FAC5}"/>
              </a:ext>
            </a:extLst>
          </p:cNvPr>
          <p:cNvSpPr>
            <a:spLocks noGrp="1"/>
          </p:cNvSpPr>
          <p:nvPr>
            <p:ph type="body" sz="quarter" idx="10"/>
          </p:nvPr>
        </p:nvSpPr>
        <p:spPr>
          <a:xfrm>
            <a:off x="363538" y="404813"/>
            <a:ext cx="4397375" cy="1828800"/>
          </a:xfrm>
        </p:spPr>
        <p:txBody>
          <a:bodyPr anchor="t"/>
          <a:lstStyle/>
          <a:p>
            <a:r>
              <a:rPr lang="en-US"/>
              <a:t>Data Gaps</a:t>
            </a:r>
          </a:p>
        </p:txBody>
      </p:sp>
    </p:spTree>
    <p:extLst>
      <p:ext uri="{BB962C8B-B14F-4D97-AF65-F5344CB8AC3E}">
        <p14:creationId xmlns:p14="http://schemas.microsoft.com/office/powerpoint/2010/main" val="176154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AD7E5-ED94-FB95-7DA7-C4F26E6E0A4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ADF9074-8BCA-F2E4-6135-A1018590EEC6}"/>
              </a:ext>
            </a:extLst>
          </p:cNvPr>
          <p:cNvSpPr>
            <a:spLocks noGrp="1"/>
          </p:cNvSpPr>
          <p:nvPr>
            <p:ph type="body" sz="quarter" idx="21"/>
          </p:nvPr>
        </p:nvSpPr>
        <p:spPr/>
        <p:txBody>
          <a:bodyPr/>
          <a:lstStyle/>
          <a:p>
            <a:r>
              <a:rPr lang="en-US"/>
              <a:t>Data Gaps and Follow-Ups  </a:t>
            </a:r>
          </a:p>
        </p:txBody>
      </p:sp>
      <p:sp>
        <p:nvSpPr>
          <p:cNvPr id="2" name="Text Placeholder 1">
            <a:extLst>
              <a:ext uri="{FF2B5EF4-FFF2-40B4-BE49-F238E27FC236}">
                <a16:creationId xmlns:a16="http://schemas.microsoft.com/office/drawing/2014/main" id="{FF10BC81-89CF-2CEE-6EFF-4BD5BC7BF4B0}"/>
              </a:ext>
            </a:extLst>
          </p:cNvPr>
          <p:cNvSpPr>
            <a:spLocks noGrp="1"/>
          </p:cNvSpPr>
          <p:nvPr>
            <p:ph type="body" sz="quarter" idx="14"/>
          </p:nvPr>
        </p:nvSpPr>
        <p:spPr/>
        <p:txBody>
          <a:bodyPr/>
          <a:lstStyle/>
          <a:p>
            <a:pPr marL="342900" indent="-342900">
              <a:buFont typeface="Arial" panose="020B0604020202020204" pitchFamily="34" charset="0"/>
              <a:buChar char="•"/>
            </a:pPr>
            <a:r>
              <a:rPr lang="en-US"/>
              <a:t>Conversations with Mayport team </a:t>
            </a:r>
          </a:p>
          <a:p>
            <a:pPr marL="342900" indent="-342900">
              <a:buFont typeface="Arial" panose="020B0604020202020204" pitchFamily="34" charset="0"/>
              <a:buChar char="•"/>
            </a:pPr>
            <a:r>
              <a:rPr lang="en-US"/>
              <a:t>NAS JAX follow-ups</a:t>
            </a:r>
          </a:p>
          <a:p>
            <a:pPr marL="800100" lvl="1" indent="-342900">
              <a:buFont typeface="Arial" panose="020B0604020202020204" pitchFamily="34" charset="0"/>
              <a:buChar char="•"/>
            </a:pPr>
            <a:endParaRPr lang="en-US"/>
          </a:p>
          <a:p>
            <a:pPr marL="342900" indent="-342900">
              <a:buFont typeface="Arial" panose="020B0604020202020204" pitchFamily="34" charset="0"/>
              <a:buChar char="•"/>
            </a:pPr>
            <a:r>
              <a:rPr lang="en-US"/>
              <a:t>Camp Blanding data request</a:t>
            </a:r>
          </a:p>
          <a:p>
            <a:pPr marL="342900" indent="-342900">
              <a:buFont typeface="Arial" panose="020B0604020202020204" pitchFamily="34" charset="0"/>
              <a:buChar char="•"/>
            </a:pPr>
            <a:r>
              <a:rPr lang="en-US"/>
              <a:t>Follow-up discussions are being scheduled with: </a:t>
            </a:r>
          </a:p>
          <a:p>
            <a:pPr marL="800100" lvl="1" indent="-342900">
              <a:buFont typeface="Arial" panose="020B0604020202020204" pitchFamily="34" charset="0"/>
              <a:buChar char="•"/>
            </a:pPr>
            <a:r>
              <a:rPr lang="en-US" sz="2000"/>
              <a:t>CCUA</a:t>
            </a:r>
          </a:p>
          <a:p>
            <a:pPr marL="800100" lvl="1" indent="-342900">
              <a:buFont typeface="Arial" panose="020B0604020202020204" pitchFamily="34" charset="0"/>
              <a:buChar char="•"/>
            </a:pPr>
            <a:r>
              <a:rPr lang="en-US" sz="2000"/>
              <a:t>JEA </a:t>
            </a:r>
          </a:p>
          <a:p>
            <a:pPr marL="800100" lvl="1" indent="-342900">
              <a:buFont typeface="Arial" panose="020B0604020202020204" pitchFamily="34" charset="0"/>
              <a:buChar char="•"/>
            </a:pPr>
            <a:r>
              <a:rPr lang="en-US" sz="2000"/>
              <a:t>NS Mayport</a:t>
            </a:r>
          </a:p>
          <a:p>
            <a:pPr marL="800100" lvl="1" indent="-342900">
              <a:buFont typeface="Arial" panose="020B0604020202020204" pitchFamily="34" charset="0"/>
              <a:buChar char="•"/>
            </a:pPr>
            <a:endParaRPr lang="en-US" sz="2000"/>
          </a:p>
          <a:p>
            <a:pPr marL="800100" lvl="1"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12" name="Footer Placeholder 41">
            <a:extLst>
              <a:ext uri="{FF2B5EF4-FFF2-40B4-BE49-F238E27FC236}">
                <a16:creationId xmlns:a16="http://schemas.microsoft.com/office/drawing/2014/main" id="{0835ABB9-777D-39FF-CBCD-D75826623C07}"/>
              </a:ext>
            </a:extLst>
          </p:cNvPr>
          <p:cNvSpPr>
            <a:spLocks noGrp="1"/>
          </p:cNvSpPr>
          <p:nvPr>
            <p:ph type="ftr" sz="quarter" idx="11"/>
          </p:nvPr>
        </p:nvSpPr>
        <p:spPr>
          <a:xfrm>
            <a:off x="362801" y="6373768"/>
            <a:ext cx="5029006" cy="365125"/>
          </a:xfrm>
        </p:spPr>
        <p:txBody>
          <a:bodyPr/>
          <a:lstStyle/>
          <a:p>
            <a:r>
              <a:rPr lang="en-US" sz="1000">
                <a:solidFill>
                  <a:srgbClr val="FFFFFF"/>
                </a:solidFill>
              </a:rPr>
              <a:t>Northeast Florida Regional Council Military Installation Resilience Review   | </a:t>
            </a:r>
          </a:p>
        </p:txBody>
      </p:sp>
      <p:sp>
        <p:nvSpPr>
          <p:cNvPr id="13" name="Slide Number Placeholder 42">
            <a:extLst>
              <a:ext uri="{FF2B5EF4-FFF2-40B4-BE49-F238E27FC236}">
                <a16:creationId xmlns:a16="http://schemas.microsoft.com/office/drawing/2014/main" id="{604889EB-EAD9-B59B-C87D-19A5C9B50D2A}"/>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rgbClr val="FFFFFF"/>
                </a:solidFill>
              </a:rPr>
              <a:pPr algn="l"/>
              <a:t>13</a:t>
            </a:fld>
            <a:endParaRPr lang="en-US" sz="1000">
              <a:solidFill>
                <a:srgbClr val="FFFFFF"/>
              </a:solidFill>
            </a:endParaRPr>
          </a:p>
        </p:txBody>
      </p:sp>
    </p:spTree>
    <p:extLst>
      <p:ext uri="{BB962C8B-B14F-4D97-AF65-F5344CB8AC3E}">
        <p14:creationId xmlns:p14="http://schemas.microsoft.com/office/powerpoint/2010/main" val="697718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84828-B57D-8577-6BB8-5F030D0DD281}"/>
            </a:ext>
          </a:extLst>
        </p:cNvPr>
        <p:cNvGrpSpPr/>
        <p:nvPr/>
      </p:nvGrpSpPr>
      <p:grpSpPr>
        <a:xfrm>
          <a:off x="0" y="0"/>
          <a:ext cx="0" cy="0"/>
          <a:chOff x="0" y="0"/>
          <a:chExt cx="0" cy="0"/>
        </a:xfrm>
      </p:grpSpPr>
      <p:sp>
        <p:nvSpPr>
          <p:cNvPr id="6" name="Text Placeholder 6">
            <a:extLst>
              <a:ext uri="{FF2B5EF4-FFF2-40B4-BE49-F238E27FC236}">
                <a16:creationId xmlns:a16="http://schemas.microsoft.com/office/drawing/2014/main" id="{963B4128-6441-5A63-A574-916A2F319818}"/>
              </a:ext>
            </a:extLst>
          </p:cNvPr>
          <p:cNvSpPr>
            <a:spLocks noGrp="1"/>
          </p:cNvSpPr>
          <p:nvPr>
            <p:ph type="body" sz="quarter" idx="10"/>
          </p:nvPr>
        </p:nvSpPr>
        <p:spPr>
          <a:xfrm>
            <a:off x="363538" y="404813"/>
            <a:ext cx="4882230" cy="1828800"/>
          </a:xfrm>
        </p:spPr>
        <p:txBody>
          <a:bodyPr anchor="t"/>
          <a:lstStyle/>
          <a:p>
            <a:r>
              <a:rPr lang="en-US"/>
              <a:t>Methodology Overview</a:t>
            </a:r>
          </a:p>
        </p:txBody>
      </p:sp>
    </p:spTree>
    <p:extLst>
      <p:ext uri="{BB962C8B-B14F-4D97-AF65-F5344CB8AC3E}">
        <p14:creationId xmlns:p14="http://schemas.microsoft.com/office/powerpoint/2010/main" val="2287216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227C7D-6552-AB78-B01B-48C28D4D4FD0}"/>
              </a:ext>
            </a:extLst>
          </p:cNvPr>
          <p:cNvSpPr>
            <a:spLocks noGrp="1"/>
          </p:cNvSpPr>
          <p:nvPr>
            <p:ph type="body" sz="quarter" idx="21"/>
          </p:nvPr>
        </p:nvSpPr>
        <p:spPr/>
        <p:txBody>
          <a:bodyPr/>
          <a:lstStyle/>
          <a:p>
            <a:r>
              <a:rPr lang="en-US" dirty="0"/>
              <a:t>Project Methodology</a:t>
            </a:r>
          </a:p>
        </p:txBody>
      </p:sp>
      <p:graphicFrame>
        <p:nvGraphicFramePr>
          <p:cNvPr id="6" name="Diagram 5">
            <a:extLst>
              <a:ext uri="{FF2B5EF4-FFF2-40B4-BE49-F238E27FC236}">
                <a16:creationId xmlns:a16="http://schemas.microsoft.com/office/drawing/2014/main" id="{9871B5C4-FEBE-577A-BCC7-6C4A77C1062C}"/>
              </a:ext>
            </a:extLst>
          </p:cNvPr>
          <p:cNvGraphicFramePr/>
          <p:nvPr>
            <p:extLst>
              <p:ext uri="{D42A27DB-BD31-4B8C-83A1-F6EECF244321}">
                <p14:modId xmlns:p14="http://schemas.microsoft.com/office/powerpoint/2010/main" val="3717968133"/>
              </p:ext>
            </p:extLst>
          </p:nvPr>
        </p:nvGraphicFramePr>
        <p:xfrm>
          <a:off x="511419" y="874712"/>
          <a:ext cx="9609993" cy="5402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3006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A320-662A-A588-7A3B-B43F81B8FCC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078633B-DED7-9850-6CE2-0B607CEF4C85}"/>
              </a:ext>
            </a:extLst>
          </p:cNvPr>
          <p:cNvSpPr>
            <a:spLocks noGrp="1"/>
          </p:cNvSpPr>
          <p:nvPr>
            <p:ph type="body" sz="quarter" idx="21"/>
          </p:nvPr>
        </p:nvSpPr>
        <p:spPr/>
        <p:txBody>
          <a:bodyPr/>
          <a:lstStyle/>
          <a:p>
            <a:r>
              <a:rPr lang="en-US" dirty="0"/>
              <a:t>Blue-Print for Decision Making</a:t>
            </a:r>
          </a:p>
        </p:txBody>
      </p:sp>
      <p:sp>
        <p:nvSpPr>
          <p:cNvPr id="6" name="Footer Placeholder 41">
            <a:extLst>
              <a:ext uri="{FF2B5EF4-FFF2-40B4-BE49-F238E27FC236}">
                <a16:creationId xmlns:a16="http://schemas.microsoft.com/office/drawing/2014/main" id="{F6A81CCB-0A6F-5245-95CA-0A696D2E3A2B}"/>
              </a:ext>
            </a:extLst>
          </p:cNvPr>
          <p:cNvSpPr>
            <a:spLocks noGrp="1"/>
          </p:cNvSpPr>
          <p:nvPr>
            <p:ph type="ftr" sz="quarter" idx="11"/>
          </p:nvPr>
        </p:nvSpPr>
        <p:spPr>
          <a:xfrm>
            <a:off x="362801" y="6373768"/>
            <a:ext cx="45253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Northeast Florida Regional Council Military Installation Resilience Review   | </a:t>
            </a:r>
          </a:p>
        </p:txBody>
      </p:sp>
      <p:sp>
        <p:nvSpPr>
          <p:cNvPr id="7" name="Slide Number Placeholder 42">
            <a:extLst>
              <a:ext uri="{FF2B5EF4-FFF2-40B4-BE49-F238E27FC236}">
                <a16:creationId xmlns:a16="http://schemas.microsoft.com/office/drawing/2014/main" id="{F57F59C0-711A-1C0F-E1FD-19F07F9B5768}"/>
              </a:ext>
            </a:extLst>
          </p:cNvPr>
          <p:cNvSpPr>
            <a:spLocks noGrp="1"/>
          </p:cNvSpPr>
          <p:nvPr>
            <p:ph type="sldNum" sz="quarter" idx="12"/>
          </p:nvPr>
        </p:nvSpPr>
        <p:spPr>
          <a:xfrm>
            <a:off x="4547789" y="637376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59528-E3FA-4C83-B37A-E108A09EE262}" type="slidenum">
              <a:rPr kumimoji="0" lang="en-US" sz="10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3CE72102-38E0-A03E-0D8E-2F9B9C3F59C3}"/>
              </a:ext>
            </a:extLst>
          </p:cNvPr>
          <p:cNvSpPr txBox="1"/>
          <p:nvPr/>
        </p:nvSpPr>
        <p:spPr>
          <a:xfrm>
            <a:off x="362801" y="1552073"/>
            <a:ext cx="11380756" cy="4154984"/>
          </a:xfrm>
          <a:prstGeom prst="rect">
            <a:avLst/>
          </a:prstGeom>
          <a:noFill/>
        </p:spPr>
        <p:txBody>
          <a:bodyPr wrap="square">
            <a:spAutoFit/>
          </a:bodyPr>
          <a:lstStyle/>
          <a:p>
            <a:pPr>
              <a:lnSpc>
                <a:spcPct val="100000"/>
              </a:lnSpc>
              <a:spcBef>
                <a:spcPts val="0"/>
              </a:spcBef>
              <a:buClr>
                <a:srgbClr val="8CD50B"/>
              </a:buClr>
              <a:buSzPct val="85000"/>
            </a:pPr>
            <a:r>
              <a:rPr lang="en-US" sz="2400" b="1"/>
              <a:t>Assets, Military Personnel, and Threats</a:t>
            </a:r>
            <a:br>
              <a:rPr lang="en-US" sz="2400" b="1"/>
            </a:br>
            <a:endParaRPr lang="en-US" sz="2400" b="1"/>
          </a:p>
          <a:p>
            <a:pPr>
              <a:lnSpc>
                <a:spcPct val="100000"/>
              </a:lnSpc>
              <a:spcBef>
                <a:spcPts val="0"/>
              </a:spcBef>
              <a:buClr>
                <a:srgbClr val="8CD50B"/>
              </a:buClr>
              <a:buSzPct val="85000"/>
            </a:pPr>
            <a:r>
              <a:rPr lang="en-US" sz="2400" b="1"/>
              <a:t>Mission Lens Screening</a:t>
            </a:r>
          </a:p>
          <a:p>
            <a:pPr>
              <a:lnSpc>
                <a:spcPct val="100000"/>
              </a:lnSpc>
              <a:spcBef>
                <a:spcPts val="0"/>
              </a:spcBef>
              <a:buClr>
                <a:srgbClr val="8CD50B"/>
              </a:buClr>
              <a:buSzPct val="85000"/>
            </a:pPr>
            <a:endParaRPr lang="en-US" sz="2400" b="1"/>
          </a:p>
          <a:p>
            <a:pPr>
              <a:lnSpc>
                <a:spcPct val="100000"/>
              </a:lnSpc>
              <a:spcBef>
                <a:spcPts val="0"/>
              </a:spcBef>
              <a:buClr>
                <a:srgbClr val="8CD50B"/>
              </a:buClr>
              <a:buSzPct val="85000"/>
            </a:pPr>
            <a:r>
              <a:rPr lang="en-US" sz="2400" b="1"/>
              <a:t>Regional vs. Local</a:t>
            </a:r>
          </a:p>
          <a:p>
            <a:pPr>
              <a:lnSpc>
                <a:spcPct val="100000"/>
              </a:lnSpc>
              <a:spcBef>
                <a:spcPts val="0"/>
              </a:spcBef>
              <a:buClr>
                <a:srgbClr val="8CD50B"/>
              </a:buClr>
              <a:buSzPct val="85000"/>
            </a:pPr>
            <a:endParaRPr lang="en-US" sz="2400" b="1"/>
          </a:p>
          <a:p>
            <a:pPr>
              <a:lnSpc>
                <a:spcPct val="100000"/>
              </a:lnSpc>
              <a:spcBef>
                <a:spcPts val="0"/>
              </a:spcBef>
              <a:buClr>
                <a:srgbClr val="8CD50B"/>
              </a:buClr>
              <a:buSzPct val="85000"/>
            </a:pPr>
            <a:r>
              <a:rPr lang="en-US" sz="2400" b="1"/>
              <a:t>Vulnerability Assessment</a:t>
            </a:r>
          </a:p>
          <a:p>
            <a:pPr marL="237744" indent="-237744">
              <a:lnSpc>
                <a:spcPct val="100000"/>
              </a:lnSpc>
              <a:spcBef>
                <a:spcPts val="0"/>
              </a:spcBef>
              <a:buClr>
                <a:srgbClr val="8CD50B"/>
              </a:buClr>
              <a:buSzPct val="85000"/>
              <a:buFont typeface="Wingdings" panose="05000000000000000000" pitchFamily="2" charset="2"/>
              <a:buChar char="§"/>
            </a:pPr>
            <a:r>
              <a:rPr lang="en-US" sz="2400"/>
              <a:t>Exposure Analysis</a:t>
            </a:r>
          </a:p>
          <a:p>
            <a:pPr marL="237744" indent="-237744">
              <a:lnSpc>
                <a:spcPct val="100000"/>
              </a:lnSpc>
              <a:spcBef>
                <a:spcPts val="0"/>
              </a:spcBef>
              <a:buClr>
                <a:srgbClr val="8CD50B"/>
              </a:buClr>
              <a:buSzPct val="85000"/>
              <a:buFont typeface="Wingdings" panose="05000000000000000000" pitchFamily="2" charset="2"/>
              <a:buChar char="§"/>
            </a:pPr>
            <a:r>
              <a:rPr lang="en-US" sz="2400"/>
              <a:t>Sensitivity</a:t>
            </a:r>
          </a:p>
          <a:p>
            <a:pPr>
              <a:lnSpc>
                <a:spcPct val="100000"/>
              </a:lnSpc>
              <a:spcBef>
                <a:spcPts val="0"/>
              </a:spcBef>
              <a:buClr>
                <a:srgbClr val="8CD50B"/>
              </a:buClr>
              <a:buSzPct val="85000"/>
            </a:pPr>
            <a:endParaRPr lang="en-US" sz="2400" b="1"/>
          </a:p>
          <a:p>
            <a:pPr>
              <a:lnSpc>
                <a:spcPct val="100000"/>
              </a:lnSpc>
              <a:spcBef>
                <a:spcPts val="0"/>
              </a:spcBef>
              <a:buClr>
                <a:srgbClr val="8CD50B"/>
              </a:buClr>
              <a:buSzPct val="85000"/>
            </a:pPr>
            <a:r>
              <a:rPr lang="en-US" sz="2400" b="1"/>
              <a:t>Risk Analysis</a:t>
            </a:r>
          </a:p>
        </p:txBody>
      </p:sp>
    </p:spTree>
    <p:extLst>
      <p:ext uri="{BB962C8B-B14F-4D97-AF65-F5344CB8AC3E}">
        <p14:creationId xmlns:p14="http://schemas.microsoft.com/office/powerpoint/2010/main" val="1575554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319B2-B0DA-0D0F-0953-9E15222ECA4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4685995-FFE4-F309-915C-DF3A811CCFD8}"/>
              </a:ext>
            </a:extLst>
          </p:cNvPr>
          <p:cNvSpPr/>
          <p:nvPr/>
        </p:nvSpPr>
        <p:spPr>
          <a:xfrm>
            <a:off x="-141515" y="1"/>
            <a:ext cx="12518571" cy="6934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2">
            <a:extLst>
              <a:ext uri="{FF2B5EF4-FFF2-40B4-BE49-F238E27FC236}">
                <a16:creationId xmlns:a16="http://schemas.microsoft.com/office/drawing/2014/main" id="{E479A58F-0788-9B38-39C6-3A294FFA47E9}"/>
              </a:ext>
            </a:extLst>
          </p:cNvPr>
          <p:cNvSpPr>
            <a:spLocks noGrp="1"/>
          </p:cNvSpPr>
          <p:nvPr>
            <p:ph type="body" sz="quarter" idx="21"/>
          </p:nvPr>
        </p:nvSpPr>
        <p:spPr>
          <a:xfrm>
            <a:off x="0" y="284643"/>
            <a:ext cx="11381874" cy="489857"/>
          </a:xfrm>
        </p:spPr>
        <p:txBody>
          <a:bodyPr/>
          <a:lstStyle/>
          <a:p>
            <a:r>
              <a:rPr lang="en-US" sz="2600" dirty="0"/>
              <a:t>Vulnerability Assessment Methodology – Physical Infrastructure/ Assets</a:t>
            </a:r>
          </a:p>
        </p:txBody>
      </p:sp>
      <p:sp>
        <p:nvSpPr>
          <p:cNvPr id="12" name="Footer Placeholder 41">
            <a:extLst>
              <a:ext uri="{FF2B5EF4-FFF2-40B4-BE49-F238E27FC236}">
                <a16:creationId xmlns:a16="http://schemas.microsoft.com/office/drawing/2014/main" id="{1C05DAAC-D0AC-B26F-3424-A157BDE5B260}"/>
              </a:ext>
            </a:extLst>
          </p:cNvPr>
          <p:cNvSpPr>
            <a:spLocks noGrp="1"/>
          </p:cNvSpPr>
          <p:nvPr>
            <p:ph type="ftr" sz="quarter" idx="11"/>
          </p:nvPr>
        </p:nvSpPr>
        <p:spPr>
          <a:xfrm>
            <a:off x="362801" y="6373768"/>
            <a:ext cx="502900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mn-cs"/>
              </a:rPr>
              <a:t>Northeast Florida Regional Council Military Installation Resilience Review   | </a:t>
            </a:r>
          </a:p>
        </p:txBody>
      </p:sp>
      <p:sp>
        <p:nvSpPr>
          <p:cNvPr id="13" name="Slide Number Placeholder 42">
            <a:extLst>
              <a:ext uri="{FF2B5EF4-FFF2-40B4-BE49-F238E27FC236}">
                <a16:creationId xmlns:a16="http://schemas.microsoft.com/office/drawing/2014/main" id="{91164A39-8972-0DE4-5F6A-4329D88F3E37}"/>
              </a:ext>
            </a:extLst>
          </p:cNvPr>
          <p:cNvSpPr>
            <a:spLocks noGrp="1"/>
          </p:cNvSpPr>
          <p:nvPr>
            <p:ph type="sldNum" sz="quarter" idx="12"/>
          </p:nvPr>
        </p:nvSpPr>
        <p:spPr>
          <a:xfrm>
            <a:off x="4547789" y="637376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59528-E3FA-4C83-B37A-E108A09EE262}" type="slidenum">
              <a:rPr kumimoji="0" lang="en-US" sz="100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4" name="Picture 3" descr="A diagram of a business&#10;&#10;AI-generated content may be incorrect.">
            <a:extLst>
              <a:ext uri="{FF2B5EF4-FFF2-40B4-BE49-F238E27FC236}">
                <a16:creationId xmlns:a16="http://schemas.microsoft.com/office/drawing/2014/main" id="{795DCE51-23F3-F617-6D81-6292937C84C0}"/>
              </a:ext>
            </a:extLst>
          </p:cNvPr>
          <p:cNvPicPr>
            <a:picLocks noChangeAspect="1"/>
          </p:cNvPicPr>
          <p:nvPr/>
        </p:nvPicPr>
        <p:blipFill>
          <a:blip r:embed="rId2"/>
          <a:stretch>
            <a:fillRect/>
          </a:stretch>
        </p:blipFill>
        <p:spPr>
          <a:xfrm>
            <a:off x="849087" y="1059142"/>
            <a:ext cx="10421284" cy="5759330"/>
          </a:xfrm>
          <a:prstGeom prst="rect">
            <a:avLst/>
          </a:prstGeom>
        </p:spPr>
      </p:pic>
    </p:spTree>
    <p:extLst>
      <p:ext uri="{BB962C8B-B14F-4D97-AF65-F5344CB8AC3E}">
        <p14:creationId xmlns:p14="http://schemas.microsoft.com/office/powerpoint/2010/main" val="2610098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90D8-5534-C5E3-4823-EC837359FF9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44B0630-36FB-0438-645E-C6D2BFA75533}"/>
              </a:ext>
            </a:extLst>
          </p:cNvPr>
          <p:cNvSpPr/>
          <p:nvPr/>
        </p:nvSpPr>
        <p:spPr>
          <a:xfrm>
            <a:off x="-141515" y="1"/>
            <a:ext cx="12518571" cy="6934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2">
            <a:extLst>
              <a:ext uri="{FF2B5EF4-FFF2-40B4-BE49-F238E27FC236}">
                <a16:creationId xmlns:a16="http://schemas.microsoft.com/office/drawing/2014/main" id="{005DB40E-EBFD-B8BA-1A49-6C5AEE8F08CF}"/>
              </a:ext>
            </a:extLst>
          </p:cNvPr>
          <p:cNvSpPr>
            <a:spLocks noGrp="1"/>
          </p:cNvSpPr>
          <p:nvPr>
            <p:ph type="body" sz="quarter" idx="21"/>
          </p:nvPr>
        </p:nvSpPr>
        <p:spPr>
          <a:xfrm>
            <a:off x="0" y="284643"/>
            <a:ext cx="11381874" cy="489857"/>
          </a:xfrm>
        </p:spPr>
        <p:txBody>
          <a:bodyPr/>
          <a:lstStyle/>
          <a:p>
            <a:r>
              <a:rPr lang="en-US" sz="2600" dirty="0"/>
              <a:t>Vulnerability Assessment Methodology – Military Communities</a:t>
            </a:r>
          </a:p>
        </p:txBody>
      </p:sp>
      <p:sp>
        <p:nvSpPr>
          <p:cNvPr id="12" name="Footer Placeholder 41">
            <a:extLst>
              <a:ext uri="{FF2B5EF4-FFF2-40B4-BE49-F238E27FC236}">
                <a16:creationId xmlns:a16="http://schemas.microsoft.com/office/drawing/2014/main" id="{F25A8CBF-D06B-7EDA-BD53-EB5B0F9C2323}"/>
              </a:ext>
            </a:extLst>
          </p:cNvPr>
          <p:cNvSpPr>
            <a:spLocks noGrp="1"/>
          </p:cNvSpPr>
          <p:nvPr>
            <p:ph type="ftr" sz="quarter" idx="11"/>
          </p:nvPr>
        </p:nvSpPr>
        <p:spPr>
          <a:xfrm>
            <a:off x="362801" y="6373768"/>
            <a:ext cx="502900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110004020202020204"/>
                <a:ea typeface="+mn-ea"/>
                <a:cs typeface="+mn-cs"/>
              </a:rPr>
              <a:t>Northeast Florida Regional Council Military Installation Resilience Review   | </a:t>
            </a:r>
          </a:p>
        </p:txBody>
      </p:sp>
      <p:sp>
        <p:nvSpPr>
          <p:cNvPr id="13" name="Slide Number Placeholder 42">
            <a:extLst>
              <a:ext uri="{FF2B5EF4-FFF2-40B4-BE49-F238E27FC236}">
                <a16:creationId xmlns:a16="http://schemas.microsoft.com/office/drawing/2014/main" id="{B36B62CF-F496-27AB-0ACD-8CD4D2996B38}"/>
              </a:ext>
            </a:extLst>
          </p:cNvPr>
          <p:cNvSpPr>
            <a:spLocks noGrp="1"/>
          </p:cNvSpPr>
          <p:nvPr>
            <p:ph type="sldNum" sz="quarter" idx="12"/>
          </p:nvPr>
        </p:nvSpPr>
        <p:spPr>
          <a:xfrm>
            <a:off x="4547789" y="637376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59528-E3FA-4C83-B37A-E108A09EE262}" type="slidenum">
              <a:rPr kumimoji="0" lang="en-US" sz="100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E122FD10-5B3F-186D-8027-D13A77D2E7C5}"/>
              </a:ext>
            </a:extLst>
          </p:cNvPr>
          <p:cNvPicPr>
            <a:picLocks noChangeAspect="1"/>
          </p:cNvPicPr>
          <p:nvPr/>
        </p:nvPicPr>
        <p:blipFill>
          <a:blip r:embed="rId2"/>
          <a:stretch>
            <a:fillRect/>
          </a:stretch>
        </p:blipFill>
        <p:spPr>
          <a:xfrm>
            <a:off x="643365" y="989268"/>
            <a:ext cx="10738509" cy="5730165"/>
          </a:xfrm>
          <a:prstGeom prst="rect">
            <a:avLst/>
          </a:prstGeom>
        </p:spPr>
      </p:pic>
    </p:spTree>
    <p:extLst>
      <p:ext uri="{BB962C8B-B14F-4D97-AF65-F5344CB8AC3E}">
        <p14:creationId xmlns:p14="http://schemas.microsoft.com/office/powerpoint/2010/main" val="1309722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0F1DB-3223-B78E-8099-01528BF0BBC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CE8C-1355-5E0C-6A23-367AC85EF44D}"/>
              </a:ext>
            </a:extLst>
          </p:cNvPr>
          <p:cNvSpPr>
            <a:spLocks noGrp="1"/>
          </p:cNvSpPr>
          <p:nvPr>
            <p:ph type="body" sz="quarter" idx="21"/>
          </p:nvPr>
        </p:nvSpPr>
        <p:spPr/>
        <p:txBody>
          <a:bodyPr/>
          <a:lstStyle/>
          <a:p>
            <a:r>
              <a:rPr lang="en-US"/>
              <a:t>Mission-Critical Lens - Assets</a:t>
            </a:r>
          </a:p>
          <a:p>
            <a:endParaRPr lang="en-US"/>
          </a:p>
        </p:txBody>
      </p:sp>
      <p:sp>
        <p:nvSpPr>
          <p:cNvPr id="8" name="Footer Placeholder 41">
            <a:extLst>
              <a:ext uri="{FF2B5EF4-FFF2-40B4-BE49-F238E27FC236}">
                <a16:creationId xmlns:a16="http://schemas.microsoft.com/office/drawing/2014/main" id="{61D238A2-866B-A6DE-0FB2-54FB1115067E}"/>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45FB718A-003C-47C8-053A-CAA9450DE530}"/>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19</a:t>
            </a:fld>
            <a:endParaRPr lang="en-US" sz="1000">
              <a:solidFill>
                <a:schemeClr val="tx1"/>
              </a:solidFill>
            </a:endParaRPr>
          </a:p>
        </p:txBody>
      </p:sp>
      <p:grpSp>
        <p:nvGrpSpPr>
          <p:cNvPr id="4" name="Group 3">
            <a:extLst>
              <a:ext uri="{FF2B5EF4-FFF2-40B4-BE49-F238E27FC236}">
                <a16:creationId xmlns:a16="http://schemas.microsoft.com/office/drawing/2014/main" id="{A79EF17F-FDCD-F530-84C5-B1860329EC0E}"/>
              </a:ext>
            </a:extLst>
          </p:cNvPr>
          <p:cNvGrpSpPr/>
          <p:nvPr/>
        </p:nvGrpSpPr>
        <p:grpSpPr>
          <a:xfrm>
            <a:off x="362801" y="1000106"/>
            <a:ext cx="11149389" cy="5319937"/>
            <a:chOff x="4780022" y="1026379"/>
            <a:chExt cx="7697249" cy="5319937"/>
          </a:xfrm>
        </p:grpSpPr>
        <p:graphicFrame>
          <p:nvGraphicFramePr>
            <p:cNvPr id="5" name="Chart 4">
              <a:extLst>
                <a:ext uri="{FF2B5EF4-FFF2-40B4-BE49-F238E27FC236}">
                  <a16:creationId xmlns:a16="http://schemas.microsoft.com/office/drawing/2014/main" id="{EA6AC949-DA66-B6D2-F051-A90221B87127}"/>
                </a:ext>
              </a:extLst>
            </p:cNvPr>
            <p:cNvGraphicFramePr/>
            <p:nvPr>
              <p:extLst>
                <p:ext uri="{D42A27DB-BD31-4B8C-83A1-F6EECF244321}">
                  <p14:modId xmlns:p14="http://schemas.microsoft.com/office/powerpoint/2010/main" val="3592565451"/>
                </p:ext>
              </p:extLst>
            </p:nvPr>
          </p:nvGraphicFramePr>
          <p:xfrm>
            <a:off x="5607371" y="1159431"/>
            <a:ext cx="5408071" cy="4337877"/>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4">
              <a:extLst>
                <a:ext uri="{FF2B5EF4-FFF2-40B4-BE49-F238E27FC236}">
                  <a16:creationId xmlns:a16="http://schemas.microsoft.com/office/drawing/2014/main" id="{1536404E-62CB-27CD-5AE6-736AE8E84E41}"/>
                </a:ext>
              </a:extLst>
            </p:cNvPr>
            <p:cNvSpPr txBox="1">
              <a:spLocks/>
            </p:cNvSpPr>
            <p:nvPr/>
          </p:nvSpPr>
          <p:spPr>
            <a:xfrm>
              <a:off x="7440403" y="3094788"/>
              <a:ext cx="1742007" cy="789507"/>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mj-lt"/>
                  <a:ea typeface="Bebas Neue" charset="0"/>
                  <a:cs typeface="Jacobs Chronos" panose="020B0603030503030204" pitchFamily="34" charset="0"/>
                </a:rPr>
                <a:t>MISSION LENS</a:t>
              </a:r>
            </a:p>
          </p:txBody>
        </p:sp>
        <p:sp>
          <p:nvSpPr>
            <p:cNvPr id="11" name="Title 4">
              <a:extLst>
                <a:ext uri="{FF2B5EF4-FFF2-40B4-BE49-F238E27FC236}">
                  <a16:creationId xmlns:a16="http://schemas.microsoft.com/office/drawing/2014/main" id="{28650144-E934-83D8-8F04-E659797A05CB}"/>
                </a:ext>
              </a:extLst>
            </p:cNvPr>
            <p:cNvSpPr txBox="1">
              <a:spLocks/>
            </p:cNvSpPr>
            <p:nvPr/>
          </p:nvSpPr>
          <p:spPr>
            <a:xfrm>
              <a:off x="9817889" y="1046833"/>
              <a:ext cx="2594822" cy="636698"/>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2000" b="1" i="0" u="none" strike="noStrike" kern="1200" cap="none" spc="0" normalizeH="0" baseline="0" noProof="0">
                  <a:ln>
                    <a:noFill/>
                  </a:ln>
                  <a:solidFill>
                    <a:schemeClr val="accent1">
                      <a:lumMod val="60000"/>
                      <a:lumOff val="40000"/>
                    </a:schemeClr>
                  </a:solidFill>
                  <a:effectLst/>
                  <a:uLnTx/>
                  <a:uFillTx/>
                  <a:latin typeface="+mj-lt"/>
                  <a:ea typeface="Bebas Neue" charset="0"/>
                  <a:cs typeface="Jacobs Chronos" panose="020B0603030503030204" pitchFamily="34" charset="0"/>
                </a:rPr>
                <a:t>MISSION-SUPPORTIVE ASSETS</a:t>
              </a:r>
            </a:p>
          </p:txBody>
        </p:sp>
        <p:sp>
          <p:nvSpPr>
            <p:cNvPr id="12" name="Title 4">
              <a:extLst>
                <a:ext uri="{FF2B5EF4-FFF2-40B4-BE49-F238E27FC236}">
                  <a16:creationId xmlns:a16="http://schemas.microsoft.com/office/drawing/2014/main" id="{CD668E1E-E0E7-1124-28C4-C38ACDF35405}"/>
                </a:ext>
              </a:extLst>
            </p:cNvPr>
            <p:cNvSpPr txBox="1">
              <a:spLocks/>
            </p:cNvSpPr>
            <p:nvPr/>
          </p:nvSpPr>
          <p:spPr>
            <a:xfrm>
              <a:off x="9833872" y="3608481"/>
              <a:ext cx="2643399" cy="636698"/>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2000" b="1" i="0" u="none" strike="noStrike" kern="1200" cap="none" spc="0" normalizeH="0" baseline="0" noProof="0">
                  <a:ln>
                    <a:noFill/>
                  </a:ln>
                  <a:solidFill>
                    <a:srgbClr val="70AD47"/>
                  </a:solidFill>
                  <a:effectLst/>
                  <a:uLnTx/>
                  <a:uFillTx/>
                  <a:latin typeface="+mj-lt"/>
                  <a:ea typeface="Bebas Neue" charset="0"/>
                  <a:cs typeface="Jacobs Chronos" panose="020B0603030503030204" pitchFamily="34" charset="0"/>
                </a:rPr>
                <a:t>ADDITIONAL VULNERABILITIES</a:t>
              </a:r>
            </a:p>
          </p:txBody>
        </p:sp>
        <p:sp>
          <p:nvSpPr>
            <p:cNvPr id="13" name="Title 4">
              <a:extLst>
                <a:ext uri="{FF2B5EF4-FFF2-40B4-BE49-F238E27FC236}">
                  <a16:creationId xmlns:a16="http://schemas.microsoft.com/office/drawing/2014/main" id="{CEE0E49B-009D-BCFA-A149-DFC0CB56D0B1}"/>
                </a:ext>
              </a:extLst>
            </p:cNvPr>
            <p:cNvSpPr txBox="1">
              <a:spLocks/>
            </p:cNvSpPr>
            <p:nvPr/>
          </p:nvSpPr>
          <p:spPr>
            <a:xfrm>
              <a:off x="9833871" y="4993662"/>
              <a:ext cx="1791491" cy="636698"/>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2000" b="1" i="0" u="none" strike="noStrike" kern="1200" cap="none" spc="0" normalizeH="0" baseline="0" noProof="0">
                  <a:ln>
                    <a:noFill/>
                  </a:ln>
                  <a:solidFill>
                    <a:srgbClr val="E7E6E6">
                      <a:lumMod val="50000"/>
                    </a:srgbClr>
                  </a:solidFill>
                  <a:effectLst/>
                  <a:uLnTx/>
                  <a:uFillTx/>
                  <a:latin typeface="+mj-lt"/>
                  <a:ea typeface="Bebas Neue" charset="0"/>
                  <a:cs typeface="Jacobs Chronos" panose="020B0603030503030204" pitchFamily="34" charset="0"/>
                </a:rPr>
                <a:t>ADJACENT INFRASTRUCTURE</a:t>
              </a:r>
            </a:p>
          </p:txBody>
        </p:sp>
        <p:sp>
          <p:nvSpPr>
            <p:cNvPr id="14" name="Title 4">
              <a:extLst>
                <a:ext uri="{FF2B5EF4-FFF2-40B4-BE49-F238E27FC236}">
                  <a16:creationId xmlns:a16="http://schemas.microsoft.com/office/drawing/2014/main" id="{3FC89174-CE81-7685-9ACE-EB63F65C4415}"/>
                </a:ext>
              </a:extLst>
            </p:cNvPr>
            <p:cNvSpPr txBox="1">
              <a:spLocks/>
            </p:cNvSpPr>
            <p:nvPr/>
          </p:nvSpPr>
          <p:spPr>
            <a:xfrm>
              <a:off x="4816710" y="3426536"/>
              <a:ext cx="1975087" cy="663873"/>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2000" b="1" i="0" u="none" strike="noStrike" kern="1200" cap="none" spc="0" normalizeH="0" baseline="0" noProof="0">
                  <a:ln>
                    <a:noFill/>
                  </a:ln>
                  <a:solidFill>
                    <a:srgbClr val="ED7D31"/>
                  </a:solidFill>
                  <a:effectLst/>
                  <a:uLnTx/>
                  <a:uFillTx/>
                  <a:latin typeface="+mj-lt"/>
                  <a:ea typeface="Bebas Neue" charset="0"/>
                  <a:cs typeface="Jacobs Chronos" panose="020B0603030503030204" pitchFamily="34" charset="0"/>
                </a:rPr>
                <a:t>SECONDARY MISSION- CRITICAL ASSETS</a:t>
              </a:r>
            </a:p>
          </p:txBody>
        </p:sp>
        <p:sp>
          <p:nvSpPr>
            <p:cNvPr id="15" name="TextBox 14">
              <a:extLst>
                <a:ext uri="{FF2B5EF4-FFF2-40B4-BE49-F238E27FC236}">
                  <a16:creationId xmlns:a16="http://schemas.microsoft.com/office/drawing/2014/main" id="{0197C52C-AA21-7AB7-9960-900C6625CE4E}"/>
                </a:ext>
              </a:extLst>
            </p:cNvPr>
            <p:cNvSpPr txBox="1">
              <a:spLocks/>
            </p:cNvSpPr>
            <p:nvPr/>
          </p:nvSpPr>
          <p:spPr>
            <a:xfrm>
              <a:off x="9882449" y="3905062"/>
              <a:ext cx="2557076" cy="954107"/>
            </a:xfrm>
            <a:prstGeom prst="rect">
              <a:avLst/>
            </a:prstGeom>
            <a:noFill/>
          </p:spPr>
          <p:txBody>
            <a:bodyPr wrap="square" rtlCol="0">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Any additional vulnerabilities noted by stakeholders​ ​to natural, social, and economic infrastructure, or inside the fenceline</a:t>
              </a:r>
              <a:endParaRPr kumimoji="0" lang="en-US" sz="1400" b="0" i="0" u="none" strike="noStrike" kern="0" cap="none" spc="0" normalizeH="0" baseline="0" noProof="0">
                <a:ln>
                  <a:noFill/>
                </a:ln>
                <a:solidFill>
                  <a:prstClr val="black">
                    <a:alpha val="70000"/>
                  </a:prstClr>
                </a:solidFill>
                <a:effectLst/>
                <a:uLnTx/>
                <a:uFillTx/>
                <a:latin typeface="+mj-lt"/>
                <a:ea typeface="Source Sans Pro" panose="020B0503030403020204" pitchFamily="34" charset="0"/>
                <a:cs typeface="Jacobs Chronos" panose="020B0603030503030204" pitchFamily="34" charset="0"/>
              </a:endParaRPr>
            </a:p>
          </p:txBody>
        </p:sp>
        <p:sp>
          <p:nvSpPr>
            <p:cNvPr id="16" name="TextBox 15">
              <a:extLst>
                <a:ext uri="{FF2B5EF4-FFF2-40B4-BE49-F238E27FC236}">
                  <a16:creationId xmlns:a16="http://schemas.microsoft.com/office/drawing/2014/main" id="{4D7A5ED2-5373-2B27-430C-79120D948DD9}"/>
                </a:ext>
              </a:extLst>
            </p:cNvPr>
            <p:cNvSpPr txBox="1"/>
            <p:nvPr/>
          </p:nvSpPr>
          <p:spPr>
            <a:xfrm>
              <a:off x="9882449" y="5607652"/>
              <a:ext cx="1427274" cy="738664"/>
            </a:xfrm>
            <a:prstGeom prst="rect">
              <a:avLst/>
            </a:prstGeom>
            <a:noFill/>
          </p:spPr>
          <p:txBody>
            <a:bodyPr wrap="square">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Not relevant to installation but within study area​</a:t>
              </a:r>
              <a:endParaRPr kumimoji="0" lang="en-US" sz="1400" b="0" i="0" u="none" strike="noStrike" kern="0" cap="none" spc="0" normalizeH="0" baseline="0" noProof="0">
                <a:ln>
                  <a:noFill/>
                </a:ln>
                <a:solidFill>
                  <a:prstClr val="black"/>
                </a:solidFill>
                <a:effectLst/>
                <a:uLnTx/>
                <a:uFillTx/>
                <a:latin typeface="+mj-lt"/>
                <a:ea typeface="Source Sans Pro" panose="020B0503030403020204" pitchFamily="34" charset="0"/>
                <a:cs typeface="Jacobs Chronos" panose="020B0603030503030204" pitchFamily="34" charset="0"/>
              </a:endParaRPr>
            </a:p>
          </p:txBody>
        </p:sp>
        <p:sp>
          <p:nvSpPr>
            <p:cNvPr id="17" name="Title 4">
              <a:extLst>
                <a:ext uri="{FF2B5EF4-FFF2-40B4-BE49-F238E27FC236}">
                  <a16:creationId xmlns:a16="http://schemas.microsoft.com/office/drawing/2014/main" id="{8203172E-8FC5-DB8A-1991-C26D0522800C}"/>
                </a:ext>
              </a:extLst>
            </p:cNvPr>
            <p:cNvSpPr txBox="1">
              <a:spLocks/>
            </p:cNvSpPr>
            <p:nvPr/>
          </p:nvSpPr>
          <p:spPr>
            <a:xfrm>
              <a:off x="4780022" y="1026379"/>
              <a:ext cx="3394124" cy="615475"/>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mj-lt"/>
                  <a:ea typeface="Bebas Neue" charset="0"/>
                  <a:cs typeface="Jacobs Chronos" panose="020B0603030503030204" pitchFamily="34" charset="0"/>
                </a:rPr>
                <a:t>PRIMARY MISSION-CRITICAL ASSETS</a:t>
              </a:r>
            </a:p>
          </p:txBody>
        </p:sp>
        <p:sp>
          <p:nvSpPr>
            <p:cNvPr id="18" name="TextBox 17">
              <a:extLst>
                <a:ext uri="{FF2B5EF4-FFF2-40B4-BE49-F238E27FC236}">
                  <a16:creationId xmlns:a16="http://schemas.microsoft.com/office/drawing/2014/main" id="{3E86EBD9-E6F8-4F0F-454A-13E9AA8A7332}"/>
                </a:ext>
              </a:extLst>
            </p:cNvPr>
            <p:cNvSpPr txBox="1">
              <a:spLocks/>
            </p:cNvSpPr>
            <p:nvPr/>
          </p:nvSpPr>
          <p:spPr>
            <a:xfrm>
              <a:off x="4780023" y="1395211"/>
              <a:ext cx="2104539" cy="2031325"/>
            </a:xfrm>
            <a:prstGeom prst="rect">
              <a:avLst/>
            </a:prstGeom>
            <a:noFill/>
          </p:spPr>
          <p:txBody>
            <a:bodyPr wrap="square" rtlCol="0">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Directly support the installation’s primary mission </a:t>
              </a: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(failure/outage/disruption causes unacceptable disruption to mission operations)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Specifically identified as </a:t>
              </a:r>
              <a:r>
                <a:rPr kumimoji="0" lang="en-US" sz="1400" b="1"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mission-critical </a:t>
              </a: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by installation</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Custom to each installation</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Local scale</a:t>
              </a:r>
              <a:endParaRPr kumimoji="0" lang="en-US" sz="1400" b="0" i="0" u="none" strike="noStrike" kern="0" cap="none" spc="0" normalizeH="0" baseline="0" noProof="0">
                <a:ln>
                  <a:noFill/>
                </a:ln>
                <a:solidFill>
                  <a:prstClr val="black">
                    <a:alpha val="70000"/>
                  </a:prstClr>
                </a:solidFill>
                <a:effectLst/>
                <a:uLnTx/>
                <a:uFillTx/>
                <a:latin typeface="+mj-lt"/>
                <a:ea typeface="Source Sans Pro" panose="020B0503030403020204" pitchFamily="34" charset="0"/>
                <a:cs typeface="Jacobs Chronos" panose="020B0603030503030204" pitchFamily="34" charset="0"/>
              </a:endParaRPr>
            </a:p>
          </p:txBody>
        </p:sp>
        <p:sp>
          <p:nvSpPr>
            <p:cNvPr id="19" name="TextBox 18">
              <a:extLst>
                <a:ext uri="{FF2B5EF4-FFF2-40B4-BE49-F238E27FC236}">
                  <a16:creationId xmlns:a16="http://schemas.microsoft.com/office/drawing/2014/main" id="{BCA373A1-2187-28CF-46D0-DF8B2A8CFBDA}"/>
                </a:ext>
              </a:extLst>
            </p:cNvPr>
            <p:cNvSpPr txBox="1">
              <a:spLocks/>
            </p:cNvSpPr>
            <p:nvPr/>
          </p:nvSpPr>
          <p:spPr>
            <a:xfrm>
              <a:off x="4780023" y="4048683"/>
              <a:ext cx="2557075" cy="2246769"/>
            </a:xfrm>
            <a:prstGeom prst="rect">
              <a:avLst/>
            </a:prstGeom>
            <a:noFill/>
          </p:spPr>
          <p:txBody>
            <a:bodyPr wrap="square" rtlCol="0">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Directly support the installation’s secondary mission </a:t>
              </a: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(failure/outage/disruption causes unacceptable disruption to mission operations)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Specifically identified as </a:t>
              </a:r>
              <a:r>
                <a:rPr kumimoji="0" lang="en-US" sz="1400" b="1"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mission-critical </a:t>
              </a: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by installation</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Custom to each installation</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mj-lt"/>
                  <a:ea typeface="Source Sans Pro" panose="020B0503030403020204" pitchFamily="34" charset="0"/>
                  <a:cs typeface="Jacobs Chronos" panose="020B0603030503030204" pitchFamily="34" charset="0"/>
                </a:rPr>
                <a:t>Local scale</a:t>
              </a:r>
              <a:endParaRPr kumimoji="0" lang="en-US" sz="1400" b="0" i="0" u="none" strike="noStrike" kern="0" cap="none" spc="0" normalizeH="0" baseline="0" noProof="0">
                <a:ln>
                  <a:noFill/>
                </a:ln>
                <a:solidFill>
                  <a:prstClr val="black">
                    <a:alpha val="70000"/>
                  </a:prstClr>
                </a:solidFill>
                <a:effectLst/>
                <a:uLnTx/>
                <a:uFillTx/>
                <a:latin typeface="+mj-lt"/>
                <a:ea typeface="Source Sans Pro" panose="020B0503030403020204" pitchFamily="34" charset="0"/>
                <a:cs typeface="Jacobs Chronos" panose="020B0603030503030204" pitchFamily="34" charset="0"/>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prstClr val="black">
                    <a:alpha val="70000"/>
                  </a:prstClr>
                </a:solidFill>
                <a:effectLst/>
                <a:uLnTx/>
                <a:uFillTx/>
                <a:latin typeface="+mj-lt"/>
                <a:ea typeface="Source Sans Pro" panose="020B0503030403020204" pitchFamily="34" charset="0"/>
                <a:cs typeface="Jacobs Chronos" panose="020B0603030503030204" pitchFamily="34" charset="0"/>
              </a:endParaRPr>
            </a:p>
          </p:txBody>
        </p:sp>
        <p:sp>
          <p:nvSpPr>
            <p:cNvPr id="20" name="TextBox 19">
              <a:extLst>
                <a:ext uri="{FF2B5EF4-FFF2-40B4-BE49-F238E27FC236}">
                  <a16:creationId xmlns:a16="http://schemas.microsoft.com/office/drawing/2014/main" id="{483E0283-AADF-04CF-CA9B-94B76F676654}"/>
                </a:ext>
              </a:extLst>
            </p:cNvPr>
            <p:cNvSpPr txBox="1">
              <a:spLocks/>
            </p:cNvSpPr>
            <p:nvPr/>
          </p:nvSpPr>
          <p:spPr>
            <a:xfrm>
              <a:off x="9894822" y="1395212"/>
              <a:ext cx="2264698" cy="2031325"/>
            </a:xfrm>
            <a:prstGeom prst="rect">
              <a:avLst/>
            </a:prstGeom>
            <a:noFill/>
          </p:spPr>
          <p:txBody>
            <a:bodyPr wrap="square" rtlCol="0">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0" cap="none" spc="0" normalizeH="0" baseline="0" noProof="0">
                  <a:ln>
                    <a:noFill/>
                  </a:ln>
                  <a:solidFill>
                    <a:prstClr val="black"/>
                  </a:solidFill>
                  <a:effectLst/>
                  <a:uLnTx/>
                  <a:uFillTx/>
                  <a:latin typeface="+mj-lt"/>
                  <a:ea typeface="Source Sans Pro" panose="020B0503030403020204" pitchFamily="34" charset="0"/>
                  <a:cs typeface="Jacobs Chronos" panose="020B0603030503030204" pitchFamily="34" charset="0"/>
                </a:rPr>
                <a:t>Indirectly support the installation’s missions </a:t>
              </a:r>
              <a:r>
                <a:rPr kumimoji="0" lang="en-US" sz="1400" b="0" i="0" u="none" strike="noStrike" kern="0" cap="none" spc="0" normalizeH="0" baseline="0" noProof="0">
                  <a:ln>
                    <a:noFill/>
                  </a:ln>
                  <a:solidFill>
                    <a:prstClr val="black"/>
                  </a:solidFill>
                  <a:effectLst/>
                  <a:uLnTx/>
                  <a:uFillTx/>
                  <a:latin typeface="+mj-lt"/>
                  <a:ea typeface="Source Sans Pro" panose="020B0503030403020204" pitchFamily="34" charset="0"/>
                  <a:cs typeface="Jacobs Chronos" panose="020B0603030503030204" pitchFamily="34" charset="0"/>
                </a:rPr>
                <a:t>(failure/outage/disruption causes inconvenience to mission operations, but short-term workarounds keep operations going)</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mj-lt"/>
                  <a:ea typeface="Source Sans Pro" panose="020B0503030403020204" pitchFamily="34" charset="0"/>
                  <a:cs typeface="Jacobs Chronos" panose="020B0603030503030204" pitchFamily="34" charset="0"/>
                </a:rPr>
                <a:t>Identified as supportive for high-performing operations by installation and community stakeholders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latin typeface="+mj-lt"/>
                  <a:ea typeface="Source Sans Pro" panose="020B0503030403020204" pitchFamily="34" charset="0"/>
                  <a:cs typeface="Jacobs Chronos" panose="020B0603030503030204" pitchFamily="34" charset="0"/>
                </a:rPr>
                <a:t>Local or regional scale</a:t>
              </a:r>
            </a:p>
          </p:txBody>
        </p:sp>
      </p:grpSp>
    </p:spTree>
    <p:extLst>
      <p:ext uri="{BB962C8B-B14F-4D97-AF65-F5344CB8AC3E}">
        <p14:creationId xmlns:p14="http://schemas.microsoft.com/office/powerpoint/2010/main" val="1278764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8E5E9D-4CB3-8E0D-CB87-3CE025F694B8}"/>
              </a:ext>
            </a:extLst>
          </p:cNvPr>
          <p:cNvSpPr>
            <a:spLocks noGrp="1"/>
          </p:cNvSpPr>
          <p:nvPr>
            <p:ph type="body" sz="quarter" idx="21"/>
          </p:nvPr>
        </p:nvSpPr>
        <p:spPr/>
        <p:txBody>
          <a:bodyPr/>
          <a:lstStyle/>
          <a:p>
            <a:r>
              <a:rPr lang="en-US"/>
              <a:t>Agenda</a:t>
            </a:r>
          </a:p>
        </p:txBody>
      </p:sp>
      <p:pic>
        <p:nvPicPr>
          <p:cNvPr id="2" name="Picture 1">
            <a:extLst>
              <a:ext uri="{FF2B5EF4-FFF2-40B4-BE49-F238E27FC236}">
                <a16:creationId xmlns:a16="http://schemas.microsoft.com/office/drawing/2014/main" id="{F8C2C40C-1A84-5647-869F-17F387AC1ADB}"/>
              </a:ext>
            </a:extLst>
          </p:cNvPr>
          <p:cNvPicPr>
            <a:picLocks noChangeAspect="1"/>
          </p:cNvPicPr>
          <p:nvPr/>
        </p:nvPicPr>
        <p:blipFill>
          <a:blip r:embed="rId2"/>
          <a:stretch>
            <a:fillRect/>
          </a:stretch>
        </p:blipFill>
        <p:spPr>
          <a:xfrm>
            <a:off x="2568158" y="719637"/>
            <a:ext cx="6080233" cy="5670022"/>
          </a:xfrm>
          <a:prstGeom prst="rect">
            <a:avLst/>
          </a:prstGeom>
        </p:spPr>
      </p:pic>
    </p:spTree>
    <p:extLst>
      <p:ext uri="{BB962C8B-B14F-4D97-AF65-F5344CB8AC3E}">
        <p14:creationId xmlns:p14="http://schemas.microsoft.com/office/powerpoint/2010/main" val="3526660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B45B0-FD2B-863E-9348-134CA9D8DB1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A42D193-1E00-89B0-A491-8F1DE0D9D2B3}"/>
              </a:ext>
            </a:extLst>
          </p:cNvPr>
          <p:cNvSpPr>
            <a:spLocks noGrp="1"/>
          </p:cNvSpPr>
          <p:nvPr>
            <p:ph type="body" sz="quarter" idx="21"/>
          </p:nvPr>
        </p:nvSpPr>
        <p:spPr/>
        <p:txBody>
          <a:bodyPr/>
          <a:lstStyle/>
          <a:p>
            <a:r>
              <a:rPr lang="en-US"/>
              <a:t>Threats and Hazards – Natural Hazards</a:t>
            </a:r>
          </a:p>
        </p:txBody>
      </p:sp>
      <p:sp>
        <p:nvSpPr>
          <p:cNvPr id="6" name="Footer Placeholder 41">
            <a:extLst>
              <a:ext uri="{FF2B5EF4-FFF2-40B4-BE49-F238E27FC236}">
                <a16:creationId xmlns:a16="http://schemas.microsoft.com/office/drawing/2014/main" id="{186B5D37-B39A-BCA2-3AFD-1D47112E06AD}"/>
              </a:ext>
            </a:extLst>
          </p:cNvPr>
          <p:cNvSpPr>
            <a:spLocks noGrp="1"/>
          </p:cNvSpPr>
          <p:nvPr>
            <p:ph type="ftr" sz="quarter" idx="11"/>
          </p:nvPr>
        </p:nvSpPr>
        <p:spPr>
          <a:xfrm>
            <a:off x="362801" y="6373768"/>
            <a:ext cx="45253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Northeast Florida Regional Council Military Installation Resilience Review   | </a:t>
            </a:r>
          </a:p>
        </p:txBody>
      </p:sp>
      <p:sp>
        <p:nvSpPr>
          <p:cNvPr id="7" name="Slide Number Placeholder 42">
            <a:extLst>
              <a:ext uri="{FF2B5EF4-FFF2-40B4-BE49-F238E27FC236}">
                <a16:creationId xmlns:a16="http://schemas.microsoft.com/office/drawing/2014/main" id="{4E96D784-687A-E489-730C-A484FE13A5FF}"/>
              </a:ext>
            </a:extLst>
          </p:cNvPr>
          <p:cNvSpPr>
            <a:spLocks noGrp="1"/>
          </p:cNvSpPr>
          <p:nvPr>
            <p:ph type="sldNum" sz="quarter" idx="12"/>
          </p:nvPr>
        </p:nvSpPr>
        <p:spPr>
          <a:xfrm>
            <a:off x="4547789" y="637376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59528-E3FA-4C83-B37A-E108A09EE262}" type="slidenum">
              <a:rPr kumimoji="0" lang="en-US" sz="10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2" name="Group 41">
            <a:extLst>
              <a:ext uri="{FF2B5EF4-FFF2-40B4-BE49-F238E27FC236}">
                <a16:creationId xmlns:a16="http://schemas.microsoft.com/office/drawing/2014/main" id="{019FDE46-6347-7943-6135-4D824AC94AA5}"/>
              </a:ext>
            </a:extLst>
          </p:cNvPr>
          <p:cNvGrpSpPr/>
          <p:nvPr/>
        </p:nvGrpSpPr>
        <p:grpSpPr>
          <a:xfrm>
            <a:off x="2037793" y="3449409"/>
            <a:ext cx="3547242" cy="589711"/>
            <a:chOff x="309879" y="2303760"/>
            <a:chExt cx="3547242" cy="589711"/>
          </a:xfrm>
        </p:grpSpPr>
        <p:sp>
          <p:nvSpPr>
            <p:cNvPr id="43" name="Rectangle: Diagonal Corners Rounded 42">
              <a:extLst>
                <a:ext uri="{FF2B5EF4-FFF2-40B4-BE49-F238E27FC236}">
                  <a16:creationId xmlns:a16="http://schemas.microsoft.com/office/drawing/2014/main" id="{CD9A7381-091D-99F1-F37C-243A31235098}"/>
                </a:ext>
              </a:extLst>
            </p:cNvPr>
            <p:cNvSpPr/>
            <p:nvPr/>
          </p:nvSpPr>
          <p:spPr>
            <a:xfrm>
              <a:off x="666018" y="2377439"/>
              <a:ext cx="3191103"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Sea Level Rise</a:t>
              </a:r>
            </a:p>
          </p:txBody>
        </p:sp>
        <p:grpSp>
          <p:nvGrpSpPr>
            <p:cNvPr id="44" name="Group 43">
              <a:extLst>
                <a:ext uri="{FF2B5EF4-FFF2-40B4-BE49-F238E27FC236}">
                  <a16:creationId xmlns:a16="http://schemas.microsoft.com/office/drawing/2014/main" id="{23A848AF-56C7-0AA1-4AD4-9DF71C816584}"/>
                </a:ext>
              </a:extLst>
            </p:cNvPr>
            <p:cNvGrpSpPr/>
            <p:nvPr/>
          </p:nvGrpSpPr>
          <p:grpSpPr>
            <a:xfrm>
              <a:off x="309879" y="2303760"/>
              <a:ext cx="589711" cy="589711"/>
              <a:chOff x="3037337" y="2502579"/>
              <a:chExt cx="465670" cy="465670"/>
            </a:xfrm>
          </p:grpSpPr>
          <p:sp>
            <p:nvSpPr>
              <p:cNvPr id="45" name="Oval 44">
                <a:extLst>
                  <a:ext uri="{FF2B5EF4-FFF2-40B4-BE49-F238E27FC236}">
                    <a16:creationId xmlns:a16="http://schemas.microsoft.com/office/drawing/2014/main" id="{7F5FEF4D-3BFF-854A-D3B1-56662D41A048}"/>
                  </a:ext>
                </a:extLst>
              </p:cNvPr>
              <p:cNvSpPr/>
              <p:nvPr/>
            </p:nvSpPr>
            <p:spPr>
              <a:xfrm>
                <a:off x="3037337" y="2502579"/>
                <a:ext cx="465670" cy="465670"/>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46" name="Graphic 45" descr="Sunset scene with solid fill">
                <a:extLst>
                  <a:ext uri="{FF2B5EF4-FFF2-40B4-BE49-F238E27FC236}">
                    <a16:creationId xmlns:a16="http://schemas.microsoft.com/office/drawing/2014/main" id="{80EAE1D3-2F6D-20B9-F3B3-583957768A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75340" y="2518629"/>
                <a:ext cx="402026" cy="402026"/>
              </a:xfrm>
              <a:prstGeom prst="rect">
                <a:avLst/>
              </a:prstGeom>
            </p:spPr>
          </p:pic>
        </p:grpSp>
      </p:grpSp>
      <p:grpSp>
        <p:nvGrpSpPr>
          <p:cNvPr id="47" name="Group 46">
            <a:extLst>
              <a:ext uri="{FF2B5EF4-FFF2-40B4-BE49-F238E27FC236}">
                <a16:creationId xmlns:a16="http://schemas.microsoft.com/office/drawing/2014/main" id="{7052055C-F357-20D5-8AB3-A0D0D6244282}"/>
              </a:ext>
            </a:extLst>
          </p:cNvPr>
          <p:cNvGrpSpPr/>
          <p:nvPr/>
        </p:nvGrpSpPr>
        <p:grpSpPr>
          <a:xfrm>
            <a:off x="2039580" y="2708149"/>
            <a:ext cx="3545450" cy="589711"/>
            <a:chOff x="311669" y="4292352"/>
            <a:chExt cx="3545450" cy="589711"/>
          </a:xfrm>
        </p:grpSpPr>
        <p:sp>
          <p:nvSpPr>
            <p:cNvPr id="48" name="Rectangle: Diagonal Corners Rounded 47">
              <a:extLst>
                <a:ext uri="{FF2B5EF4-FFF2-40B4-BE49-F238E27FC236}">
                  <a16:creationId xmlns:a16="http://schemas.microsoft.com/office/drawing/2014/main" id="{D39A9BB3-D6BD-2754-1A7B-7943CE518F8A}"/>
                </a:ext>
              </a:extLst>
            </p:cNvPr>
            <p:cNvSpPr/>
            <p:nvPr/>
          </p:nvSpPr>
          <p:spPr>
            <a:xfrm>
              <a:off x="638669" y="4409761"/>
              <a:ext cx="3218450"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Storm Surge</a:t>
              </a:r>
            </a:p>
          </p:txBody>
        </p:sp>
        <p:sp>
          <p:nvSpPr>
            <p:cNvPr id="49" name="Oval 48">
              <a:extLst>
                <a:ext uri="{FF2B5EF4-FFF2-40B4-BE49-F238E27FC236}">
                  <a16:creationId xmlns:a16="http://schemas.microsoft.com/office/drawing/2014/main" id="{25BB4373-73F9-ABA7-8C48-36F920888394}"/>
                </a:ext>
              </a:extLst>
            </p:cNvPr>
            <p:cNvSpPr/>
            <p:nvPr/>
          </p:nvSpPr>
          <p:spPr>
            <a:xfrm>
              <a:off x="311669" y="4292352"/>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50" name="Graphic 49" descr="Wave with solid fill">
              <a:extLst>
                <a:ext uri="{FF2B5EF4-FFF2-40B4-BE49-F238E27FC236}">
                  <a16:creationId xmlns:a16="http://schemas.microsoft.com/office/drawing/2014/main" id="{98C86A5A-3D80-590E-DE87-46BA6D78B9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3528" y="4300316"/>
              <a:ext cx="509114" cy="509114"/>
            </a:xfrm>
            <a:prstGeom prst="rect">
              <a:avLst/>
            </a:prstGeom>
          </p:spPr>
        </p:pic>
      </p:grpSp>
      <p:grpSp>
        <p:nvGrpSpPr>
          <p:cNvPr id="51" name="Group 50">
            <a:extLst>
              <a:ext uri="{FF2B5EF4-FFF2-40B4-BE49-F238E27FC236}">
                <a16:creationId xmlns:a16="http://schemas.microsoft.com/office/drawing/2014/main" id="{38499573-4C80-6A7D-3C8E-0A51C7733946}"/>
              </a:ext>
            </a:extLst>
          </p:cNvPr>
          <p:cNvGrpSpPr/>
          <p:nvPr/>
        </p:nvGrpSpPr>
        <p:grpSpPr>
          <a:xfrm>
            <a:off x="2077948" y="4146047"/>
            <a:ext cx="3546007" cy="589711"/>
            <a:chOff x="311108" y="969300"/>
            <a:chExt cx="3546007" cy="589711"/>
          </a:xfrm>
        </p:grpSpPr>
        <p:sp>
          <p:nvSpPr>
            <p:cNvPr id="52" name="Rectangle: Diagonal Corners Rounded 51">
              <a:extLst>
                <a:ext uri="{FF2B5EF4-FFF2-40B4-BE49-F238E27FC236}">
                  <a16:creationId xmlns:a16="http://schemas.microsoft.com/office/drawing/2014/main" id="{54E52016-BFCF-AA2C-961D-F55E9916EFAF}"/>
                </a:ext>
              </a:extLst>
            </p:cNvPr>
            <p:cNvSpPr/>
            <p:nvPr/>
          </p:nvSpPr>
          <p:spPr>
            <a:xfrm>
              <a:off x="598049" y="1085583"/>
              <a:ext cx="3259066"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Compound Flooding</a:t>
              </a:r>
            </a:p>
          </p:txBody>
        </p:sp>
        <p:sp>
          <p:nvSpPr>
            <p:cNvPr id="53" name="Oval 52">
              <a:extLst>
                <a:ext uri="{FF2B5EF4-FFF2-40B4-BE49-F238E27FC236}">
                  <a16:creationId xmlns:a16="http://schemas.microsoft.com/office/drawing/2014/main" id="{5EF59157-C21A-8015-2A4E-A8A1A52CF017}"/>
                </a:ext>
              </a:extLst>
            </p:cNvPr>
            <p:cNvSpPr/>
            <p:nvPr/>
          </p:nvSpPr>
          <p:spPr>
            <a:xfrm>
              <a:off x="311108" y="969300"/>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mn-ea"/>
                <a:cs typeface="Jacobs Chronos" panose="020B0603030503030204" pitchFamily="34" charset="0"/>
              </a:endParaRPr>
            </a:p>
          </p:txBody>
        </p:sp>
        <p:pic>
          <p:nvPicPr>
            <p:cNvPr id="54" name="Picture 53">
              <a:extLst>
                <a:ext uri="{FF2B5EF4-FFF2-40B4-BE49-F238E27FC236}">
                  <a16:creationId xmlns:a16="http://schemas.microsoft.com/office/drawing/2014/main" id="{517BFF79-12CB-779F-0938-08178F7583C4}"/>
                </a:ext>
              </a:extLst>
            </p:cNvPr>
            <p:cNvPicPr>
              <a:picLocks noChangeAspect="1"/>
            </p:cNvPicPr>
            <p:nvPr/>
          </p:nvPicPr>
          <p:blipFill>
            <a:blip r:embed="rId6">
              <a:duotone>
                <a:srgbClr val="234C6A">
                  <a:shade val="45000"/>
                  <a:satMod val="135000"/>
                </a:srgbClr>
                <a:prstClr val="white"/>
              </a:duotone>
            </a:blip>
            <a:stretch>
              <a:fillRect/>
            </a:stretch>
          </p:blipFill>
          <p:spPr>
            <a:xfrm>
              <a:off x="414880" y="1074144"/>
              <a:ext cx="384722" cy="384722"/>
            </a:xfrm>
            <a:prstGeom prst="rect">
              <a:avLst/>
            </a:prstGeom>
          </p:spPr>
        </p:pic>
      </p:grpSp>
      <p:grpSp>
        <p:nvGrpSpPr>
          <p:cNvPr id="55" name="Group 54">
            <a:extLst>
              <a:ext uri="{FF2B5EF4-FFF2-40B4-BE49-F238E27FC236}">
                <a16:creationId xmlns:a16="http://schemas.microsoft.com/office/drawing/2014/main" id="{83DE7221-B094-D177-B857-3733C30AD18A}"/>
              </a:ext>
            </a:extLst>
          </p:cNvPr>
          <p:cNvGrpSpPr/>
          <p:nvPr/>
        </p:nvGrpSpPr>
        <p:grpSpPr>
          <a:xfrm>
            <a:off x="6436339" y="2050043"/>
            <a:ext cx="3546905" cy="589711"/>
            <a:chOff x="4728688" y="962101"/>
            <a:chExt cx="3546905" cy="589711"/>
          </a:xfrm>
        </p:grpSpPr>
        <p:sp>
          <p:nvSpPr>
            <p:cNvPr id="56" name="Rectangle: Diagonal Corners Rounded 55">
              <a:extLst>
                <a:ext uri="{FF2B5EF4-FFF2-40B4-BE49-F238E27FC236}">
                  <a16:creationId xmlns:a16="http://schemas.microsoft.com/office/drawing/2014/main" id="{BEBC822D-DD97-513C-0995-49CD2294C7A9}"/>
                </a:ext>
              </a:extLst>
            </p:cNvPr>
            <p:cNvSpPr/>
            <p:nvPr/>
          </p:nvSpPr>
          <p:spPr>
            <a:xfrm>
              <a:off x="5007323" y="1096886"/>
              <a:ext cx="3268270"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High Wind</a:t>
              </a:r>
            </a:p>
          </p:txBody>
        </p:sp>
        <p:sp>
          <p:nvSpPr>
            <p:cNvPr id="57" name="Oval 56">
              <a:extLst>
                <a:ext uri="{FF2B5EF4-FFF2-40B4-BE49-F238E27FC236}">
                  <a16:creationId xmlns:a16="http://schemas.microsoft.com/office/drawing/2014/main" id="{16218466-559C-595C-B9BF-580406702700}"/>
                </a:ext>
              </a:extLst>
            </p:cNvPr>
            <p:cNvSpPr/>
            <p:nvPr/>
          </p:nvSpPr>
          <p:spPr>
            <a:xfrm>
              <a:off x="4728688" y="962101"/>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58" name="Picture 57">
              <a:extLst>
                <a:ext uri="{FF2B5EF4-FFF2-40B4-BE49-F238E27FC236}">
                  <a16:creationId xmlns:a16="http://schemas.microsoft.com/office/drawing/2014/main" id="{A1EB1387-8286-8957-CAB5-4D94C54ADE0D}"/>
                </a:ext>
              </a:extLst>
            </p:cNvPr>
            <p:cNvPicPr>
              <a:picLocks noChangeAspect="1"/>
            </p:cNvPicPr>
            <p:nvPr/>
          </p:nvPicPr>
          <p:blipFill>
            <a:blip r:embed="rId7">
              <a:duotone>
                <a:srgbClr val="234C6A">
                  <a:shade val="45000"/>
                  <a:satMod val="135000"/>
                </a:srgbClr>
                <a:prstClr val="white"/>
              </a:duotone>
            </a:blip>
            <a:stretch>
              <a:fillRect/>
            </a:stretch>
          </p:blipFill>
          <p:spPr>
            <a:xfrm>
              <a:off x="4803841" y="1040686"/>
              <a:ext cx="452904" cy="452904"/>
            </a:xfrm>
            <a:prstGeom prst="rect">
              <a:avLst/>
            </a:prstGeom>
          </p:spPr>
        </p:pic>
      </p:grpSp>
      <p:grpSp>
        <p:nvGrpSpPr>
          <p:cNvPr id="59" name="Group 58">
            <a:extLst>
              <a:ext uri="{FF2B5EF4-FFF2-40B4-BE49-F238E27FC236}">
                <a16:creationId xmlns:a16="http://schemas.microsoft.com/office/drawing/2014/main" id="{5261A5EF-1E13-8691-933D-0BECA0A3121B}"/>
              </a:ext>
            </a:extLst>
          </p:cNvPr>
          <p:cNvGrpSpPr/>
          <p:nvPr/>
        </p:nvGrpSpPr>
        <p:grpSpPr>
          <a:xfrm>
            <a:off x="6434743" y="4093263"/>
            <a:ext cx="3544197" cy="589711"/>
            <a:chOff x="312919" y="4945946"/>
            <a:chExt cx="3544197" cy="589711"/>
          </a:xfrm>
        </p:grpSpPr>
        <p:sp>
          <p:nvSpPr>
            <p:cNvPr id="60" name="Rectangle: Diagonal Corners Rounded 59">
              <a:extLst>
                <a:ext uri="{FF2B5EF4-FFF2-40B4-BE49-F238E27FC236}">
                  <a16:creationId xmlns:a16="http://schemas.microsoft.com/office/drawing/2014/main" id="{F5DE8D66-8D9E-8ACC-8B91-A582AFFF8482}"/>
                </a:ext>
              </a:extLst>
            </p:cNvPr>
            <p:cNvSpPr/>
            <p:nvPr/>
          </p:nvSpPr>
          <p:spPr>
            <a:xfrm>
              <a:off x="620259" y="5093272"/>
              <a:ext cx="3236857"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Wildfire</a:t>
              </a:r>
            </a:p>
          </p:txBody>
        </p:sp>
        <p:sp>
          <p:nvSpPr>
            <p:cNvPr id="61" name="Oval 60">
              <a:extLst>
                <a:ext uri="{FF2B5EF4-FFF2-40B4-BE49-F238E27FC236}">
                  <a16:creationId xmlns:a16="http://schemas.microsoft.com/office/drawing/2014/main" id="{52FB4B1E-C393-1C23-A00F-D0BFF49A5D3F}"/>
                </a:ext>
              </a:extLst>
            </p:cNvPr>
            <p:cNvSpPr/>
            <p:nvPr/>
          </p:nvSpPr>
          <p:spPr>
            <a:xfrm>
              <a:off x="312919" y="4945946"/>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grpSp>
        <p:nvGrpSpPr>
          <p:cNvPr id="62" name="Group 61">
            <a:extLst>
              <a:ext uri="{FF2B5EF4-FFF2-40B4-BE49-F238E27FC236}">
                <a16:creationId xmlns:a16="http://schemas.microsoft.com/office/drawing/2014/main" id="{3C6051C7-82E8-3CEF-9BD7-E8319E56C8DE}"/>
              </a:ext>
            </a:extLst>
          </p:cNvPr>
          <p:cNvGrpSpPr/>
          <p:nvPr/>
        </p:nvGrpSpPr>
        <p:grpSpPr>
          <a:xfrm>
            <a:off x="2045741" y="2068890"/>
            <a:ext cx="3549751" cy="589711"/>
            <a:chOff x="307368" y="3635925"/>
            <a:chExt cx="3549751" cy="589711"/>
          </a:xfrm>
        </p:grpSpPr>
        <p:sp>
          <p:nvSpPr>
            <p:cNvPr id="63" name="Rectangle: Diagonal Corners Rounded 62">
              <a:extLst>
                <a:ext uri="{FF2B5EF4-FFF2-40B4-BE49-F238E27FC236}">
                  <a16:creationId xmlns:a16="http://schemas.microsoft.com/office/drawing/2014/main" id="{3DEBE34F-FADB-174C-3E91-9E792ACE90F3}"/>
                </a:ext>
              </a:extLst>
            </p:cNvPr>
            <p:cNvSpPr/>
            <p:nvPr/>
          </p:nvSpPr>
          <p:spPr>
            <a:xfrm>
              <a:off x="630373" y="3750154"/>
              <a:ext cx="3226746"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Extreme Rainfall</a:t>
              </a:r>
            </a:p>
          </p:txBody>
        </p:sp>
        <p:sp>
          <p:nvSpPr>
            <p:cNvPr id="64" name="Oval 63">
              <a:extLst>
                <a:ext uri="{FF2B5EF4-FFF2-40B4-BE49-F238E27FC236}">
                  <a16:creationId xmlns:a16="http://schemas.microsoft.com/office/drawing/2014/main" id="{FD7D2973-8C7F-70BD-E12E-099649A61E7A}"/>
                </a:ext>
              </a:extLst>
            </p:cNvPr>
            <p:cNvSpPr/>
            <p:nvPr/>
          </p:nvSpPr>
          <p:spPr>
            <a:xfrm>
              <a:off x="307368" y="3635925"/>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grpSp>
        <p:nvGrpSpPr>
          <p:cNvPr id="65" name="Group 64">
            <a:extLst>
              <a:ext uri="{FF2B5EF4-FFF2-40B4-BE49-F238E27FC236}">
                <a16:creationId xmlns:a16="http://schemas.microsoft.com/office/drawing/2014/main" id="{CB09FABA-96C5-248E-36C4-7D81AFC0E78D}"/>
              </a:ext>
            </a:extLst>
          </p:cNvPr>
          <p:cNvGrpSpPr/>
          <p:nvPr/>
        </p:nvGrpSpPr>
        <p:grpSpPr>
          <a:xfrm>
            <a:off x="6431426" y="2774539"/>
            <a:ext cx="3551818" cy="589711"/>
            <a:chOff x="4728175" y="2971879"/>
            <a:chExt cx="3551818" cy="589711"/>
          </a:xfrm>
        </p:grpSpPr>
        <p:sp>
          <p:nvSpPr>
            <p:cNvPr id="66" name="Rectangle: Diagonal Corners Rounded 65">
              <a:extLst>
                <a:ext uri="{FF2B5EF4-FFF2-40B4-BE49-F238E27FC236}">
                  <a16:creationId xmlns:a16="http://schemas.microsoft.com/office/drawing/2014/main" id="{6983A875-43A9-3622-0C2E-CF20CE4435CA}"/>
                </a:ext>
              </a:extLst>
            </p:cNvPr>
            <p:cNvSpPr/>
            <p:nvPr/>
          </p:nvSpPr>
          <p:spPr>
            <a:xfrm>
              <a:off x="5015116" y="3088163"/>
              <a:ext cx="3264877"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Erosion</a:t>
              </a:r>
            </a:p>
          </p:txBody>
        </p:sp>
        <p:sp>
          <p:nvSpPr>
            <p:cNvPr id="67" name="Oval 66">
              <a:extLst>
                <a:ext uri="{FF2B5EF4-FFF2-40B4-BE49-F238E27FC236}">
                  <a16:creationId xmlns:a16="http://schemas.microsoft.com/office/drawing/2014/main" id="{9F79B8D4-939E-0745-FD08-DB927A2DC554}"/>
                </a:ext>
              </a:extLst>
            </p:cNvPr>
            <p:cNvSpPr/>
            <p:nvPr/>
          </p:nvSpPr>
          <p:spPr>
            <a:xfrm>
              <a:off x="4728175" y="2971879"/>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68" name="Picture 67">
              <a:extLst>
                <a:ext uri="{FF2B5EF4-FFF2-40B4-BE49-F238E27FC236}">
                  <a16:creationId xmlns:a16="http://schemas.microsoft.com/office/drawing/2014/main" id="{0E59B5CE-7DA3-628F-E5F3-F1738911CB5C}"/>
                </a:ext>
              </a:extLst>
            </p:cNvPr>
            <p:cNvPicPr>
              <a:picLocks noChangeAspect="1"/>
            </p:cNvPicPr>
            <p:nvPr/>
          </p:nvPicPr>
          <p:blipFill>
            <a:blip r:embed="rId8">
              <a:duotone>
                <a:srgbClr val="234C6A">
                  <a:shade val="45000"/>
                  <a:satMod val="135000"/>
                </a:srgbClr>
                <a:prstClr val="white"/>
              </a:duotone>
            </a:blip>
            <a:stretch>
              <a:fillRect/>
            </a:stretch>
          </p:blipFill>
          <p:spPr>
            <a:xfrm>
              <a:off x="4773940" y="2989498"/>
              <a:ext cx="522368" cy="522368"/>
            </a:xfrm>
            <a:prstGeom prst="rect">
              <a:avLst/>
            </a:prstGeom>
          </p:spPr>
        </p:pic>
      </p:grpSp>
      <p:grpSp>
        <p:nvGrpSpPr>
          <p:cNvPr id="69" name="Group 68">
            <a:extLst>
              <a:ext uri="{FF2B5EF4-FFF2-40B4-BE49-F238E27FC236}">
                <a16:creationId xmlns:a16="http://schemas.microsoft.com/office/drawing/2014/main" id="{8D1A162A-3EC8-3379-F5C9-B751112CB739}"/>
              </a:ext>
            </a:extLst>
          </p:cNvPr>
          <p:cNvGrpSpPr/>
          <p:nvPr/>
        </p:nvGrpSpPr>
        <p:grpSpPr>
          <a:xfrm>
            <a:off x="6409857" y="3430810"/>
            <a:ext cx="3573387" cy="610240"/>
            <a:chOff x="270817" y="1610604"/>
            <a:chExt cx="3573387" cy="610240"/>
          </a:xfrm>
        </p:grpSpPr>
        <p:sp>
          <p:nvSpPr>
            <p:cNvPr id="70" name="Rectangle: Diagonal Corners Rounded 69">
              <a:extLst>
                <a:ext uri="{FF2B5EF4-FFF2-40B4-BE49-F238E27FC236}">
                  <a16:creationId xmlns:a16="http://schemas.microsoft.com/office/drawing/2014/main" id="{A1A10543-883C-D983-4681-C32541FDBE0C}"/>
                </a:ext>
              </a:extLst>
            </p:cNvPr>
            <p:cNvSpPr/>
            <p:nvPr/>
          </p:nvSpPr>
          <p:spPr>
            <a:xfrm>
              <a:off x="638669" y="1723890"/>
              <a:ext cx="3205535"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Extreme Heat</a:t>
              </a:r>
            </a:p>
          </p:txBody>
        </p:sp>
        <p:sp>
          <p:nvSpPr>
            <p:cNvPr id="71" name="Oval 70">
              <a:extLst>
                <a:ext uri="{FF2B5EF4-FFF2-40B4-BE49-F238E27FC236}">
                  <a16:creationId xmlns:a16="http://schemas.microsoft.com/office/drawing/2014/main" id="{3DB6116E-F520-7D2C-3CAE-A1704363B4D7}"/>
                </a:ext>
              </a:extLst>
            </p:cNvPr>
            <p:cNvSpPr/>
            <p:nvPr/>
          </p:nvSpPr>
          <p:spPr>
            <a:xfrm>
              <a:off x="311108" y="1631133"/>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72" name="Picture 71">
              <a:extLst>
                <a:ext uri="{FF2B5EF4-FFF2-40B4-BE49-F238E27FC236}">
                  <a16:creationId xmlns:a16="http://schemas.microsoft.com/office/drawing/2014/main" id="{637BF7AC-1C74-F577-DD42-1654CA5150B2}"/>
                </a:ext>
              </a:extLst>
            </p:cNvPr>
            <p:cNvPicPr>
              <a:picLocks noChangeAspect="1"/>
            </p:cNvPicPr>
            <p:nvPr/>
          </p:nvPicPr>
          <p:blipFill>
            <a:blip r:embed="rId9">
              <a:duotone>
                <a:srgbClr val="234C6A">
                  <a:shade val="45000"/>
                  <a:satMod val="135000"/>
                </a:srgbClr>
                <a:prstClr val="white"/>
              </a:duotone>
            </a:blip>
            <a:stretch>
              <a:fillRect/>
            </a:stretch>
          </p:blipFill>
          <p:spPr>
            <a:xfrm>
              <a:off x="270817" y="1610604"/>
              <a:ext cx="597531" cy="597531"/>
            </a:xfrm>
            <a:prstGeom prst="rect">
              <a:avLst/>
            </a:prstGeom>
          </p:spPr>
        </p:pic>
      </p:grpSp>
      <p:sp>
        <p:nvSpPr>
          <p:cNvPr id="73" name="Rectangle: Diagonal Corners Rounded 72">
            <a:extLst>
              <a:ext uri="{FF2B5EF4-FFF2-40B4-BE49-F238E27FC236}">
                <a16:creationId xmlns:a16="http://schemas.microsoft.com/office/drawing/2014/main" id="{41DB1BEF-1DBC-20D1-F8CD-52F4BF523145}"/>
              </a:ext>
            </a:extLst>
          </p:cNvPr>
          <p:cNvSpPr/>
          <p:nvPr/>
        </p:nvSpPr>
        <p:spPr>
          <a:xfrm>
            <a:off x="2015019" y="1512277"/>
            <a:ext cx="7980931" cy="374571"/>
          </a:xfrm>
          <a:prstGeom prst="round2DiagRect">
            <a:avLst/>
          </a:prstGeom>
          <a:solidFill>
            <a:srgbClr val="173963"/>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Natural Hazards</a:t>
            </a:r>
            <a:endParaRPr kumimoji="0" lang="en-US" sz="1600" b="0"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endParaRPr>
          </a:p>
        </p:txBody>
      </p:sp>
      <p:pic>
        <p:nvPicPr>
          <p:cNvPr id="74" name="Graphic 73" descr="Rain with solid fill">
            <a:extLst>
              <a:ext uri="{FF2B5EF4-FFF2-40B4-BE49-F238E27FC236}">
                <a16:creationId xmlns:a16="http://schemas.microsoft.com/office/drawing/2014/main" id="{4F6CD008-429B-BB70-34E3-F5E03B4B47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45741" y="2071679"/>
            <a:ext cx="589711" cy="589711"/>
          </a:xfrm>
          <a:prstGeom prst="rect">
            <a:avLst/>
          </a:prstGeom>
        </p:spPr>
      </p:pic>
      <p:pic>
        <p:nvPicPr>
          <p:cNvPr id="75" name="Graphic 74" descr="Fire with solid fill">
            <a:extLst>
              <a:ext uri="{FF2B5EF4-FFF2-40B4-BE49-F238E27FC236}">
                <a16:creationId xmlns:a16="http://schemas.microsoft.com/office/drawing/2014/main" id="{66A3F7B9-86E3-B925-4CF4-384D5A2D11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50147" y="4080554"/>
            <a:ext cx="589711" cy="589711"/>
          </a:xfrm>
          <a:prstGeom prst="rect">
            <a:avLst/>
          </a:prstGeom>
        </p:spPr>
      </p:pic>
    </p:spTree>
    <p:extLst>
      <p:ext uri="{BB962C8B-B14F-4D97-AF65-F5344CB8AC3E}">
        <p14:creationId xmlns:p14="http://schemas.microsoft.com/office/powerpoint/2010/main" val="3997163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B61D-5DBF-F66F-3FB1-EBD12E79F9D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8EBE187-E854-BE85-3C18-81EC7CEE117D}"/>
              </a:ext>
            </a:extLst>
          </p:cNvPr>
          <p:cNvSpPr>
            <a:spLocks noGrp="1"/>
          </p:cNvSpPr>
          <p:nvPr>
            <p:ph type="body" sz="quarter" idx="21"/>
          </p:nvPr>
        </p:nvSpPr>
        <p:spPr/>
        <p:txBody>
          <a:bodyPr/>
          <a:lstStyle/>
          <a:p>
            <a:r>
              <a:rPr lang="en-US"/>
              <a:t>Threats and Hazards – Other Shocks and Stresses</a:t>
            </a:r>
          </a:p>
        </p:txBody>
      </p:sp>
      <p:sp>
        <p:nvSpPr>
          <p:cNvPr id="6" name="Footer Placeholder 41">
            <a:extLst>
              <a:ext uri="{FF2B5EF4-FFF2-40B4-BE49-F238E27FC236}">
                <a16:creationId xmlns:a16="http://schemas.microsoft.com/office/drawing/2014/main" id="{493AA519-5779-BE3D-F1BD-24E2DAE895B8}"/>
              </a:ext>
            </a:extLst>
          </p:cNvPr>
          <p:cNvSpPr>
            <a:spLocks noGrp="1"/>
          </p:cNvSpPr>
          <p:nvPr>
            <p:ph type="ftr" sz="quarter" idx="11"/>
          </p:nvPr>
        </p:nvSpPr>
        <p:spPr>
          <a:xfrm>
            <a:off x="362801" y="6373768"/>
            <a:ext cx="45253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Northeast Florida Regional Council Military Installation Resilience Review   | </a:t>
            </a:r>
          </a:p>
        </p:txBody>
      </p:sp>
      <p:sp>
        <p:nvSpPr>
          <p:cNvPr id="7" name="Slide Number Placeholder 42">
            <a:extLst>
              <a:ext uri="{FF2B5EF4-FFF2-40B4-BE49-F238E27FC236}">
                <a16:creationId xmlns:a16="http://schemas.microsoft.com/office/drawing/2014/main" id="{431E8C7A-9FFA-0187-AB4E-C37A26A22F2A}"/>
              </a:ext>
            </a:extLst>
          </p:cNvPr>
          <p:cNvSpPr>
            <a:spLocks noGrp="1"/>
          </p:cNvSpPr>
          <p:nvPr>
            <p:ph type="sldNum" sz="quarter" idx="12"/>
          </p:nvPr>
        </p:nvSpPr>
        <p:spPr>
          <a:xfrm>
            <a:off x="4547789" y="637376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59528-E3FA-4C83-B37A-E108A09EE262}" type="slidenum">
              <a:rPr kumimoji="0" lang="en-US" sz="10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ectangle: Diagonal Corners Rounded 1">
            <a:extLst>
              <a:ext uri="{FF2B5EF4-FFF2-40B4-BE49-F238E27FC236}">
                <a16:creationId xmlns:a16="http://schemas.microsoft.com/office/drawing/2014/main" id="{8A0F8768-AF87-A77C-E506-A5E3B807393A}"/>
              </a:ext>
            </a:extLst>
          </p:cNvPr>
          <p:cNvSpPr/>
          <p:nvPr/>
        </p:nvSpPr>
        <p:spPr>
          <a:xfrm>
            <a:off x="4554336" y="2303304"/>
            <a:ext cx="2797055" cy="365760"/>
          </a:xfrm>
          <a:prstGeom prst="round2DiagRect">
            <a:avLst/>
          </a:prstGeom>
          <a:solidFill>
            <a:srgbClr val="FFFFFF"/>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Land Development</a:t>
            </a:r>
          </a:p>
        </p:txBody>
      </p:sp>
      <p:sp>
        <p:nvSpPr>
          <p:cNvPr id="3" name="Rectangle: Diagonal Corners Rounded 2">
            <a:extLst>
              <a:ext uri="{FF2B5EF4-FFF2-40B4-BE49-F238E27FC236}">
                <a16:creationId xmlns:a16="http://schemas.microsoft.com/office/drawing/2014/main" id="{C0DEAE5D-C07F-5471-D34F-FC4805A897FF}"/>
              </a:ext>
            </a:extLst>
          </p:cNvPr>
          <p:cNvSpPr/>
          <p:nvPr/>
        </p:nvSpPr>
        <p:spPr>
          <a:xfrm>
            <a:off x="378620" y="1008284"/>
            <a:ext cx="3419069" cy="374571"/>
          </a:xfrm>
          <a:prstGeom prst="round2DiagRect">
            <a:avLst/>
          </a:prstGeom>
          <a:solidFill>
            <a:srgbClr val="F2783D"/>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Physical Infrastructure &amp; Services</a:t>
            </a: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endParaRPr>
          </a:p>
        </p:txBody>
      </p:sp>
      <p:sp>
        <p:nvSpPr>
          <p:cNvPr id="4" name="Rectangle: Diagonal Corners Rounded 3">
            <a:extLst>
              <a:ext uri="{FF2B5EF4-FFF2-40B4-BE49-F238E27FC236}">
                <a16:creationId xmlns:a16="http://schemas.microsoft.com/office/drawing/2014/main" id="{06142919-BE66-B2A3-33A9-43563580C3AB}"/>
              </a:ext>
            </a:extLst>
          </p:cNvPr>
          <p:cNvSpPr/>
          <p:nvPr/>
        </p:nvSpPr>
        <p:spPr>
          <a:xfrm>
            <a:off x="4181666" y="1008284"/>
            <a:ext cx="3397500" cy="374571"/>
          </a:xfrm>
          <a:prstGeom prst="round2DiagRect">
            <a:avLst/>
          </a:prstGeom>
          <a:solidFill>
            <a:srgbClr val="26296E">
              <a:lumMod val="60000"/>
              <a:lumOff val="40000"/>
            </a:srgbClr>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Encroachment</a:t>
            </a:r>
          </a:p>
        </p:txBody>
      </p:sp>
      <p:grpSp>
        <p:nvGrpSpPr>
          <p:cNvPr id="8" name="Group 7">
            <a:extLst>
              <a:ext uri="{FF2B5EF4-FFF2-40B4-BE49-F238E27FC236}">
                <a16:creationId xmlns:a16="http://schemas.microsoft.com/office/drawing/2014/main" id="{D1332326-2481-88FF-9F7D-70CB416811E3}"/>
              </a:ext>
            </a:extLst>
          </p:cNvPr>
          <p:cNvGrpSpPr/>
          <p:nvPr/>
        </p:nvGrpSpPr>
        <p:grpSpPr>
          <a:xfrm>
            <a:off x="392062" y="1498669"/>
            <a:ext cx="3170752" cy="581283"/>
            <a:chOff x="427715" y="1976742"/>
            <a:chExt cx="3170752" cy="581283"/>
          </a:xfrm>
        </p:grpSpPr>
        <p:sp>
          <p:nvSpPr>
            <p:cNvPr id="9" name="Rectangle: Diagonal Corners Rounded 8">
              <a:extLst>
                <a:ext uri="{FF2B5EF4-FFF2-40B4-BE49-F238E27FC236}">
                  <a16:creationId xmlns:a16="http://schemas.microsoft.com/office/drawing/2014/main" id="{88C35DBB-0D69-5C9F-1304-5DF155A1B0AA}"/>
                </a:ext>
              </a:extLst>
            </p:cNvPr>
            <p:cNvSpPr/>
            <p:nvPr/>
          </p:nvSpPr>
          <p:spPr>
            <a:xfrm>
              <a:off x="710556" y="2091364"/>
              <a:ext cx="2887911" cy="45720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Increasing Demands on Infrastructure (Capacity)</a:t>
              </a:r>
            </a:p>
          </p:txBody>
        </p:sp>
        <p:grpSp>
          <p:nvGrpSpPr>
            <p:cNvPr id="10" name="Group 9">
              <a:extLst>
                <a:ext uri="{FF2B5EF4-FFF2-40B4-BE49-F238E27FC236}">
                  <a16:creationId xmlns:a16="http://schemas.microsoft.com/office/drawing/2014/main" id="{F934481E-3671-B3AB-E208-3089636D8E9D}"/>
                </a:ext>
              </a:extLst>
            </p:cNvPr>
            <p:cNvGrpSpPr/>
            <p:nvPr/>
          </p:nvGrpSpPr>
          <p:grpSpPr>
            <a:xfrm>
              <a:off x="427715" y="1976742"/>
              <a:ext cx="581282" cy="581283"/>
              <a:chOff x="3037337" y="2502579"/>
              <a:chExt cx="465670" cy="465670"/>
            </a:xfrm>
          </p:grpSpPr>
          <p:sp>
            <p:nvSpPr>
              <p:cNvPr id="11" name="Oval 10">
                <a:extLst>
                  <a:ext uri="{FF2B5EF4-FFF2-40B4-BE49-F238E27FC236}">
                    <a16:creationId xmlns:a16="http://schemas.microsoft.com/office/drawing/2014/main" id="{67E8B535-2685-EF2D-8AF0-64EE6BCE3113}"/>
                  </a:ext>
                </a:extLst>
              </p:cNvPr>
              <p:cNvSpPr/>
              <p:nvPr/>
            </p:nvSpPr>
            <p:spPr>
              <a:xfrm>
                <a:off x="3037337" y="2502579"/>
                <a:ext cx="465670" cy="465670"/>
              </a:xfrm>
              <a:prstGeom prst="ellipse">
                <a:avLst/>
              </a:prstGeom>
              <a:solidFill>
                <a:srgbClr val="FFFFFF"/>
              </a:solidFill>
              <a:ln w="12700"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12" name="Graphic 11" descr="Electric Tower with solid fill">
                <a:extLst>
                  <a:ext uri="{FF2B5EF4-FFF2-40B4-BE49-F238E27FC236}">
                    <a16:creationId xmlns:a16="http://schemas.microsoft.com/office/drawing/2014/main" id="{28A8B905-57CD-8FB9-E873-E1E64E90F3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78556" y="2516630"/>
                <a:ext cx="402026" cy="402026"/>
              </a:xfrm>
              <a:prstGeom prst="rect">
                <a:avLst/>
              </a:prstGeom>
            </p:spPr>
          </p:pic>
        </p:grpSp>
      </p:grpSp>
      <p:grpSp>
        <p:nvGrpSpPr>
          <p:cNvPr id="13" name="Group 12">
            <a:extLst>
              <a:ext uri="{FF2B5EF4-FFF2-40B4-BE49-F238E27FC236}">
                <a16:creationId xmlns:a16="http://schemas.microsoft.com/office/drawing/2014/main" id="{857A5646-B07C-31CC-0804-0900DAF57FE2}"/>
              </a:ext>
            </a:extLst>
          </p:cNvPr>
          <p:cNvGrpSpPr/>
          <p:nvPr/>
        </p:nvGrpSpPr>
        <p:grpSpPr>
          <a:xfrm>
            <a:off x="381490" y="2160942"/>
            <a:ext cx="3170752" cy="581283"/>
            <a:chOff x="427715" y="2639261"/>
            <a:chExt cx="3170752" cy="581283"/>
          </a:xfrm>
        </p:grpSpPr>
        <p:sp>
          <p:nvSpPr>
            <p:cNvPr id="14" name="Rectangle: Diagonal Corners Rounded 13">
              <a:extLst>
                <a:ext uri="{FF2B5EF4-FFF2-40B4-BE49-F238E27FC236}">
                  <a16:creationId xmlns:a16="http://schemas.microsoft.com/office/drawing/2014/main" id="{958238F8-C444-4B17-0E78-3D683FD63853}"/>
                </a:ext>
              </a:extLst>
            </p:cNvPr>
            <p:cNvSpPr/>
            <p:nvPr/>
          </p:nvSpPr>
          <p:spPr>
            <a:xfrm>
              <a:off x="710556" y="2753883"/>
              <a:ext cx="2887911"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Infrastructure Age</a:t>
              </a:r>
            </a:p>
          </p:txBody>
        </p:sp>
        <p:grpSp>
          <p:nvGrpSpPr>
            <p:cNvPr id="15" name="Group 14">
              <a:extLst>
                <a:ext uri="{FF2B5EF4-FFF2-40B4-BE49-F238E27FC236}">
                  <a16:creationId xmlns:a16="http://schemas.microsoft.com/office/drawing/2014/main" id="{F2C088F7-2CA5-4855-1793-05C4AC64793B}"/>
                </a:ext>
              </a:extLst>
            </p:cNvPr>
            <p:cNvGrpSpPr/>
            <p:nvPr/>
          </p:nvGrpSpPr>
          <p:grpSpPr>
            <a:xfrm>
              <a:off x="427715" y="2639261"/>
              <a:ext cx="581282" cy="581283"/>
              <a:chOff x="3037337" y="2502579"/>
              <a:chExt cx="465670" cy="465670"/>
            </a:xfrm>
          </p:grpSpPr>
          <p:sp>
            <p:nvSpPr>
              <p:cNvPr id="16" name="Oval 15">
                <a:extLst>
                  <a:ext uri="{FF2B5EF4-FFF2-40B4-BE49-F238E27FC236}">
                    <a16:creationId xmlns:a16="http://schemas.microsoft.com/office/drawing/2014/main" id="{EBA695FA-CEB6-79FE-34BD-FBE3AA62AE5B}"/>
                  </a:ext>
                </a:extLst>
              </p:cNvPr>
              <p:cNvSpPr/>
              <p:nvPr/>
            </p:nvSpPr>
            <p:spPr>
              <a:xfrm>
                <a:off x="3037337" y="2502579"/>
                <a:ext cx="465670" cy="465670"/>
              </a:xfrm>
              <a:prstGeom prst="ellipse">
                <a:avLst/>
              </a:prstGeom>
              <a:solidFill>
                <a:srgbClr val="FFFFFF"/>
              </a:solidFill>
              <a:ln w="12700"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17" name="Graphic 16" descr="Bridge scene outline">
                <a:extLst>
                  <a:ext uri="{FF2B5EF4-FFF2-40B4-BE49-F238E27FC236}">
                    <a16:creationId xmlns:a16="http://schemas.microsoft.com/office/drawing/2014/main" id="{6BF41DEB-8C49-D1D9-7FA2-C3AAC758E0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78556" y="2516630"/>
                <a:ext cx="402026" cy="402026"/>
              </a:xfrm>
              <a:prstGeom prst="rect">
                <a:avLst/>
              </a:prstGeom>
            </p:spPr>
          </p:pic>
        </p:grpSp>
      </p:grpSp>
      <p:sp>
        <p:nvSpPr>
          <p:cNvPr id="18" name="Rectangle: Diagonal Corners Rounded 17">
            <a:extLst>
              <a:ext uri="{FF2B5EF4-FFF2-40B4-BE49-F238E27FC236}">
                <a16:creationId xmlns:a16="http://schemas.microsoft.com/office/drawing/2014/main" id="{B16AB029-500D-A6FB-DAFE-983D3FB5E73C}"/>
              </a:ext>
            </a:extLst>
          </p:cNvPr>
          <p:cNvSpPr/>
          <p:nvPr/>
        </p:nvSpPr>
        <p:spPr>
          <a:xfrm>
            <a:off x="4529987" y="3057702"/>
            <a:ext cx="2821404" cy="366201"/>
          </a:xfrm>
          <a:prstGeom prst="round2DiagRect">
            <a:avLst/>
          </a:prstGeom>
          <a:solidFill>
            <a:srgbClr val="FFFFFF"/>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Airspace Congestion</a:t>
            </a:r>
            <a:endParaRPr kumimoji="0" lang="en-US" sz="16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endParaRPr>
          </a:p>
        </p:txBody>
      </p:sp>
      <p:sp>
        <p:nvSpPr>
          <p:cNvPr id="19" name="Oval 18">
            <a:extLst>
              <a:ext uri="{FF2B5EF4-FFF2-40B4-BE49-F238E27FC236}">
                <a16:creationId xmlns:a16="http://schemas.microsoft.com/office/drawing/2014/main" id="{783E922E-9D1E-0103-AEDA-5A2666F2406E}"/>
              </a:ext>
            </a:extLst>
          </p:cNvPr>
          <p:cNvSpPr/>
          <p:nvPr/>
        </p:nvSpPr>
        <p:spPr>
          <a:xfrm>
            <a:off x="4181666" y="2945115"/>
            <a:ext cx="581282" cy="581283"/>
          </a:xfrm>
          <a:prstGeom prst="ellipse">
            <a:avLst/>
          </a:prstGeom>
          <a:solidFill>
            <a:srgbClr val="FFFFFF"/>
          </a:solidFill>
          <a:ln w="12700" cap="flat" cmpd="sng" algn="ctr">
            <a:solidFill>
              <a:srgbClr val="26296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sp>
        <p:nvSpPr>
          <p:cNvPr id="20" name="Oval 19">
            <a:extLst>
              <a:ext uri="{FF2B5EF4-FFF2-40B4-BE49-F238E27FC236}">
                <a16:creationId xmlns:a16="http://schemas.microsoft.com/office/drawing/2014/main" id="{4264AC6C-82C8-4AAE-552D-1171FCF6D420}"/>
              </a:ext>
            </a:extLst>
          </p:cNvPr>
          <p:cNvSpPr/>
          <p:nvPr/>
        </p:nvSpPr>
        <p:spPr>
          <a:xfrm>
            <a:off x="4195131" y="2208177"/>
            <a:ext cx="580245" cy="580245"/>
          </a:xfrm>
          <a:prstGeom prst="ellipse">
            <a:avLst/>
          </a:prstGeom>
          <a:solidFill>
            <a:srgbClr val="FFFFFF"/>
          </a:solidFill>
          <a:ln w="9525" cap="flat" cmpd="sng" algn="ctr">
            <a:solidFill>
              <a:srgbClr val="26296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sp>
        <p:nvSpPr>
          <p:cNvPr id="21" name="Rectangle: Diagonal Corners Rounded 20">
            <a:extLst>
              <a:ext uri="{FF2B5EF4-FFF2-40B4-BE49-F238E27FC236}">
                <a16:creationId xmlns:a16="http://schemas.microsoft.com/office/drawing/2014/main" id="{348A0043-660B-9796-E6A5-2D2E3B332F74}"/>
              </a:ext>
            </a:extLst>
          </p:cNvPr>
          <p:cNvSpPr/>
          <p:nvPr/>
        </p:nvSpPr>
        <p:spPr>
          <a:xfrm>
            <a:off x="8282128" y="1618112"/>
            <a:ext cx="2882755" cy="365760"/>
          </a:xfrm>
          <a:prstGeom prst="round2DiagRect">
            <a:avLst/>
          </a:prstGeom>
          <a:solidFill>
            <a:srgbClr val="FFFFFF"/>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    Lack of Attainable Housing</a:t>
            </a:r>
          </a:p>
        </p:txBody>
      </p:sp>
      <p:grpSp>
        <p:nvGrpSpPr>
          <p:cNvPr id="22" name="Group 21">
            <a:extLst>
              <a:ext uri="{FF2B5EF4-FFF2-40B4-BE49-F238E27FC236}">
                <a16:creationId xmlns:a16="http://schemas.microsoft.com/office/drawing/2014/main" id="{D761EAB9-A5BF-81B5-8DCA-BD32DFB84A2A}"/>
              </a:ext>
            </a:extLst>
          </p:cNvPr>
          <p:cNvGrpSpPr/>
          <p:nvPr/>
        </p:nvGrpSpPr>
        <p:grpSpPr>
          <a:xfrm>
            <a:off x="7999795" y="1503696"/>
            <a:ext cx="580245" cy="580246"/>
            <a:chOff x="3037337" y="2502579"/>
            <a:chExt cx="465670" cy="465670"/>
          </a:xfrm>
        </p:grpSpPr>
        <p:sp>
          <p:nvSpPr>
            <p:cNvPr id="23" name="Oval 22">
              <a:extLst>
                <a:ext uri="{FF2B5EF4-FFF2-40B4-BE49-F238E27FC236}">
                  <a16:creationId xmlns:a16="http://schemas.microsoft.com/office/drawing/2014/main" id="{36F4C9FC-1BB4-0676-E104-956027DBACD7}"/>
                </a:ext>
              </a:extLst>
            </p:cNvPr>
            <p:cNvSpPr/>
            <p:nvPr/>
          </p:nvSpPr>
          <p:spPr>
            <a:xfrm>
              <a:off x="3037337" y="2502579"/>
              <a:ext cx="465670" cy="465670"/>
            </a:xfrm>
            <a:prstGeom prst="ellipse">
              <a:avLst/>
            </a:prstGeom>
            <a:solidFill>
              <a:srgbClr val="FFFFFF"/>
            </a:solidFill>
            <a:ln w="9525" cap="flat" cmpd="sng" algn="ctr">
              <a:solidFill>
                <a:srgbClr val="2FBEA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24" name="Graphic 23" descr="Mortgage with solid fill">
              <a:extLst>
                <a:ext uri="{FF2B5EF4-FFF2-40B4-BE49-F238E27FC236}">
                  <a16:creationId xmlns:a16="http://schemas.microsoft.com/office/drawing/2014/main" id="{361F5D07-E1AE-F95C-D8E7-D637E67F75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066137" y="2508868"/>
              <a:ext cx="402026" cy="402026"/>
            </a:xfrm>
            <a:prstGeom prst="rect">
              <a:avLst/>
            </a:prstGeom>
          </p:spPr>
        </p:pic>
      </p:grpSp>
      <p:grpSp>
        <p:nvGrpSpPr>
          <p:cNvPr id="25" name="Group 24">
            <a:extLst>
              <a:ext uri="{FF2B5EF4-FFF2-40B4-BE49-F238E27FC236}">
                <a16:creationId xmlns:a16="http://schemas.microsoft.com/office/drawing/2014/main" id="{CF31B057-C9C7-63B2-C01F-5CD14B19BA74}"/>
              </a:ext>
            </a:extLst>
          </p:cNvPr>
          <p:cNvGrpSpPr/>
          <p:nvPr/>
        </p:nvGrpSpPr>
        <p:grpSpPr>
          <a:xfrm>
            <a:off x="4181666" y="1476159"/>
            <a:ext cx="3169725" cy="580245"/>
            <a:chOff x="4252893" y="2058871"/>
            <a:chExt cx="3169725" cy="580245"/>
          </a:xfrm>
        </p:grpSpPr>
        <p:sp>
          <p:nvSpPr>
            <p:cNvPr id="26" name="Rectangle: Diagonal Corners Rounded 25">
              <a:extLst>
                <a:ext uri="{FF2B5EF4-FFF2-40B4-BE49-F238E27FC236}">
                  <a16:creationId xmlns:a16="http://schemas.microsoft.com/office/drawing/2014/main" id="{5F42B25B-18A1-516C-E85F-618CB1DC68C8}"/>
                </a:ext>
              </a:extLst>
            </p:cNvPr>
            <p:cNvSpPr/>
            <p:nvPr/>
          </p:nvSpPr>
          <p:spPr>
            <a:xfrm>
              <a:off x="4539863" y="2169485"/>
              <a:ext cx="2882755" cy="365760"/>
            </a:xfrm>
            <a:prstGeom prst="round2DiagRect">
              <a:avLst/>
            </a:prstGeom>
            <a:solidFill>
              <a:srgbClr val="FFFFFF"/>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Light Pollution</a:t>
              </a:r>
            </a:p>
          </p:txBody>
        </p:sp>
        <p:sp>
          <p:nvSpPr>
            <p:cNvPr id="27" name="Oval 26">
              <a:extLst>
                <a:ext uri="{FF2B5EF4-FFF2-40B4-BE49-F238E27FC236}">
                  <a16:creationId xmlns:a16="http://schemas.microsoft.com/office/drawing/2014/main" id="{BE9F79BB-8AA4-2608-8FAB-308F4024E02D}"/>
                </a:ext>
              </a:extLst>
            </p:cNvPr>
            <p:cNvSpPr/>
            <p:nvPr/>
          </p:nvSpPr>
          <p:spPr>
            <a:xfrm>
              <a:off x="4252893" y="2058871"/>
              <a:ext cx="580245" cy="580245"/>
            </a:xfrm>
            <a:prstGeom prst="ellipse">
              <a:avLst/>
            </a:prstGeom>
            <a:solidFill>
              <a:srgbClr val="FFFFFF"/>
            </a:solidFill>
            <a:ln w="9525" cap="flat" cmpd="sng" algn="ctr">
              <a:solidFill>
                <a:srgbClr val="26296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sp>
        <p:nvSpPr>
          <p:cNvPr id="33" name="Rectangle: Diagonal Corners Rounded 32">
            <a:extLst>
              <a:ext uri="{FF2B5EF4-FFF2-40B4-BE49-F238E27FC236}">
                <a16:creationId xmlns:a16="http://schemas.microsoft.com/office/drawing/2014/main" id="{8044BDEB-DEC1-FA03-F343-D8406EB80FD3}"/>
              </a:ext>
            </a:extLst>
          </p:cNvPr>
          <p:cNvSpPr/>
          <p:nvPr/>
        </p:nvSpPr>
        <p:spPr>
          <a:xfrm>
            <a:off x="653658" y="2920752"/>
            <a:ext cx="2882755"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Lack of Redundancy</a:t>
            </a:r>
          </a:p>
        </p:txBody>
      </p:sp>
      <p:sp>
        <p:nvSpPr>
          <p:cNvPr id="34" name="Oval 33">
            <a:extLst>
              <a:ext uri="{FF2B5EF4-FFF2-40B4-BE49-F238E27FC236}">
                <a16:creationId xmlns:a16="http://schemas.microsoft.com/office/drawing/2014/main" id="{999E1DA2-47CA-1FC1-F862-6C036978AD62}"/>
              </a:ext>
            </a:extLst>
          </p:cNvPr>
          <p:cNvSpPr/>
          <p:nvPr/>
        </p:nvSpPr>
        <p:spPr>
          <a:xfrm>
            <a:off x="371323" y="2806334"/>
            <a:ext cx="580245" cy="580245"/>
          </a:xfrm>
          <a:prstGeom prst="ellipse">
            <a:avLst/>
          </a:prstGeom>
          <a:solidFill>
            <a:srgbClr val="FFFFFF"/>
          </a:solidFill>
          <a:ln w="9525"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77D31"/>
                </a:solidFill>
                <a:effectLst/>
                <a:uLnTx/>
                <a:uFillTx/>
                <a:latin typeface="Proxima Nova"/>
                <a:ea typeface="+mn-ea"/>
                <a:cs typeface="Jacobs Chronos" panose="020B0603030503030204" pitchFamily="34" charset="0"/>
              </a:rPr>
              <a:t>1</a:t>
            </a:r>
            <a:endParaRPr kumimoji="0" lang="en-US" sz="2000" b="1" i="0" u="none" strike="noStrike" kern="0" cap="none" spc="0" normalizeH="0" baseline="0" noProof="0">
              <a:ln>
                <a:noFill/>
              </a:ln>
              <a:solidFill>
                <a:srgbClr val="F77D31"/>
              </a:solidFill>
              <a:effectLst/>
              <a:uLnTx/>
              <a:uFillTx/>
              <a:latin typeface="Proxima Nova"/>
              <a:ea typeface="+mn-ea"/>
              <a:cs typeface="Jacobs Chronos" panose="020B0603030503030204" pitchFamily="34" charset="0"/>
            </a:endParaRPr>
          </a:p>
        </p:txBody>
      </p:sp>
      <p:pic>
        <p:nvPicPr>
          <p:cNvPr id="36" name="Graphic 35" descr="Airplane with solid fill">
            <a:extLst>
              <a:ext uri="{FF2B5EF4-FFF2-40B4-BE49-F238E27FC236}">
                <a16:creationId xmlns:a16="http://schemas.microsoft.com/office/drawing/2014/main" id="{A6997126-C10F-AA35-2851-1D14446775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287" y="2991032"/>
            <a:ext cx="489447" cy="489447"/>
          </a:xfrm>
          <a:prstGeom prst="rect">
            <a:avLst/>
          </a:prstGeom>
        </p:spPr>
      </p:pic>
      <p:pic>
        <p:nvPicPr>
          <p:cNvPr id="37" name="Graphic 36" descr="Streetlight with solid fill">
            <a:extLst>
              <a:ext uri="{FF2B5EF4-FFF2-40B4-BE49-F238E27FC236}">
                <a16:creationId xmlns:a16="http://schemas.microsoft.com/office/drawing/2014/main" id="{5D6656DE-3E28-2603-6003-5391FE9B06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40813" y="1555688"/>
            <a:ext cx="473545" cy="473545"/>
          </a:xfrm>
          <a:prstGeom prst="rect">
            <a:avLst/>
          </a:prstGeom>
        </p:spPr>
      </p:pic>
      <p:pic>
        <p:nvPicPr>
          <p:cNvPr id="38" name="Graphic 37" descr="City with solid fill">
            <a:extLst>
              <a:ext uri="{FF2B5EF4-FFF2-40B4-BE49-F238E27FC236}">
                <a16:creationId xmlns:a16="http://schemas.microsoft.com/office/drawing/2014/main" id="{5113A6C3-6FF1-1C03-20B7-B62892D312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16901" y="2245252"/>
            <a:ext cx="499221" cy="499221"/>
          </a:xfrm>
          <a:prstGeom prst="rect">
            <a:avLst/>
          </a:prstGeom>
        </p:spPr>
      </p:pic>
      <p:sp>
        <p:nvSpPr>
          <p:cNvPr id="39" name="Rectangle: Diagonal Corners Rounded 38">
            <a:extLst>
              <a:ext uri="{FF2B5EF4-FFF2-40B4-BE49-F238E27FC236}">
                <a16:creationId xmlns:a16="http://schemas.microsoft.com/office/drawing/2014/main" id="{D4B0B312-8D59-653E-F7E9-BD68E9555663}"/>
              </a:ext>
            </a:extLst>
          </p:cNvPr>
          <p:cNvSpPr/>
          <p:nvPr/>
        </p:nvSpPr>
        <p:spPr>
          <a:xfrm>
            <a:off x="7999795" y="1008284"/>
            <a:ext cx="3397500" cy="374571"/>
          </a:xfrm>
          <a:prstGeom prst="round2DiagRect">
            <a:avLst/>
          </a:prstGeom>
          <a:solidFill>
            <a:srgbClr val="2FBEA3"/>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Social/Human Stresses</a:t>
            </a:r>
          </a:p>
        </p:txBody>
      </p:sp>
      <p:sp>
        <p:nvSpPr>
          <p:cNvPr id="40" name="Rectangle: Diagonal Corners Rounded 39">
            <a:extLst>
              <a:ext uri="{FF2B5EF4-FFF2-40B4-BE49-F238E27FC236}">
                <a16:creationId xmlns:a16="http://schemas.microsoft.com/office/drawing/2014/main" id="{B56DEDCA-472B-F156-36F6-76DBAF668112}"/>
              </a:ext>
            </a:extLst>
          </p:cNvPr>
          <p:cNvSpPr/>
          <p:nvPr/>
        </p:nvSpPr>
        <p:spPr>
          <a:xfrm>
            <a:off x="8282128" y="2348864"/>
            <a:ext cx="2882755" cy="365760"/>
          </a:xfrm>
          <a:prstGeom prst="round2DiagRect">
            <a:avLst/>
          </a:prstGeom>
          <a:solidFill>
            <a:srgbClr val="FFFFFF"/>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Regulatory Requirements</a:t>
            </a:r>
          </a:p>
        </p:txBody>
      </p:sp>
      <p:grpSp>
        <p:nvGrpSpPr>
          <p:cNvPr id="41" name="Group 40">
            <a:extLst>
              <a:ext uri="{FF2B5EF4-FFF2-40B4-BE49-F238E27FC236}">
                <a16:creationId xmlns:a16="http://schemas.microsoft.com/office/drawing/2014/main" id="{5CE6C1E7-5FB2-1ABC-5B8D-60732BE57C80}"/>
              </a:ext>
            </a:extLst>
          </p:cNvPr>
          <p:cNvGrpSpPr/>
          <p:nvPr/>
        </p:nvGrpSpPr>
        <p:grpSpPr>
          <a:xfrm>
            <a:off x="7999795" y="2234448"/>
            <a:ext cx="580245" cy="580246"/>
            <a:chOff x="3037337" y="2502579"/>
            <a:chExt cx="465670" cy="465670"/>
          </a:xfrm>
        </p:grpSpPr>
        <p:sp>
          <p:nvSpPr>
            <p:cNvPr id="76" name="Oval 75">
              <a:extLst>
                <a:ext uri="{FF2B5EF4-FFF2-40B4-BE49-F238E27FC236}">
                  <a16:creationId xmlns:a16="http://schemas.microsoft.com/office/drawing/2014/main" id="{D84BF515-8785-F0F9-E70B-8FF66A4E9424}"/>
                </a:ext>
              </a:extLst>
            </p:cNvPr>
            <p:cNvSpPr/>
            <p:nvPr/>
          </p:nvSpPr>
          <p:spPr>
            <a:xfrm>
              <a:off x="3037337" y="2502579"/>
              <a:ext cx="465670" cy="465670"/>
            </a:xfrm>
            <a:prstGeom prst="ellipse">
              <a:avLst/>
            </a:prstGeom>
            <a:solidFill>
              <a:srgbClr val="FFFFFF"/>
            </a:solidFill>
            <a:ln w="9525" cap="flat" cmpd="sng" algn="ctr">
              <a:solidFill>
                <a:srgbClr val="2FBEA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77" name="Graphic 76" descr="Mortgage with solid fill">
              <a:extLst>
                <a:ext uri="{FF2B5EF4-FFF2-40B4-BE49-F238E27FC236}">
                  <a16:creationId xmlns:a16="http://schemas.microsoft.com/office/drawing/2014/main" id="{AE6AE6E6-0974-6C01-74E6-D12A1C081C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066137" y="2508868"/>
              <a:ext cx="402026" cy="402026"/>
            </a:xfrm>
            <a:prstGeom prst="rect">
              <a:avLst/>
            </a:prstGeom>
          </p:spPr>
        </p:pic>
      </p:grpSp>
      <p:sp>
        <p:nvSpPr>
          <p:cNvPr id="78" name="Rectangle: Diagonal Corners Rounded 77">
            <a:extLst>
              <a:ext uri="{FF2B5EF4-FFF2-40B4-BE49-F238E27FC236}">
                <a16:creationId xmlns:a16="http://schemas.microsoft.com/office/drawing/2014/main" id="{AFA772C7-7422-0AAF-B76F-3BF26B0F47C5}"/>
              </a:ext>
            </a:extLst>
          </p:cNvPr>
          <p:cNvSpPr/>
          <p:nvPr/>
        </p:nvSpPr>
        <p:spPr>
          <a:xfrm>
            <a:off x="653658" y="3628810"/>
            <a:ext cx="2882755"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Transportation Congestion</a:t>
            </a:r>
          </a:p>
        </p:txBody>
      </p:sp>
      <p:sp>
        <p:nvSpPr>
          <p:cNvPr id="79" name="Oval 78">
            <a:extLst>
              <a:ext uri="{FF2B5EF4-FFF2-40B4-BE49-F238E27FC236}">
                <a16:creationId xmlns:a16="http://schemas.microsoft.com/office/drawing/2014/main" id="{2838B3A1-4D2C-290B-7703-DFD71C40489D}"/>
              </a:ext>
            </a:extLst>
          </p:cNvPr>
          <p:cNvSpPr/>
          <p:nvPr/>
        </p:nvSpPr>
        <p:spPr>
          <a:xfrm>
            <a:off x="371323" y="3514392"/>
            <a:ext cx="580245" cy="580245"/>
          </a:xfrm>
          <a:prstGeom prst="ellipse">
            <a:avLst/>
          </a:prstGeom>
          <a:solidFill>
            <a:srgbClr val="FFFFFF"/>
          </a:solidFill>
          <a:ln w="9525"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77D31"/>
              </a:solidFill>
              <a:effectLst/>
              <a:uLnTx/>
              <a:uFillTx/>
              <a:latin typeface="Proxima Nova"/>
              <a:ea typeface="+mn-ea"/>
              <a:cs typeface="Jacobs Chronos" panose="020B0603030503030204" pitchFamily="34" charset="0"/>
            </a:endParaRPr>
          </a:p>
        </p:txBody>
      </p:sp>
      <p:pic>
        <p:nvPicPr>
          <p:cNvPr id="80" name="Graphic 79" descr="Car with solid fill">
            <a:extLst>
              <a:ext uri="{FF2B5EF4-FFF2-40B4-BE49-F238E27FC236}">
                <a16:creationId xmlns:a16="http://schemas.microsoft.com/office/drawing/2014/main" id="{BF7C9701-30AE-84F6-9084-329F5FB675C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7172" y="3565106"/>
            <a:ext cx="507607" cy="507607"/>
          </a:xfrm>
          <a:prstGeom prst="rect">
            <a:avLst/>
          </a:prstGeom>
        </p:spPr>
      </p:pic>
      <p:sp>
        <p:nvSpPr>
          <p:cNvPr id="81" name="Rectangle: Diagonal Corners Rounded 80">
            <a:extLst>
              <a:ext uri="{FF2B5EF4-FFF2-40B4-BE49-F238E27FC236}">
                <a16:creationId xmlns:a16="http://schemas.microsoft.com/office/drawing/2014/main" id="{9D6569EF-68FD-BF87-8618-10B2A3B01C99}"/>
              </a:ext>
            </a:extLst>
          </p:cNvPr>
          <p:cNvSpPr/>
          <p:nvPr/>
        </p:nvSpPr>
        <p:spPr>
          <a:xfrm>
            <a:off x="4468636" y="3769688"/>
            <a:ext cx="2882755" cy="365760"/>
          </a:xfrm>
          <a:prstGeom prst="round2DiagRect">
            <a:avLst/>
          </a:prstGeom>
          <a:solidFill>
            <a:srgbClr val="FFFFFF"/>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T&amp;E Species</a:t>
            </a:r>
          </a:p>
        </p:txBody>
      </p:sp>
      <p:grpSp>
        <p:nvGrpSpPr>
          <p:cNvPr id="82" name="Group 81">
            <a:extLst>
              <a:ext uri="{FF2B5EF4-FFF2-40B4-BE49-F238E27FC236}">
                <a16:creationId xmlns:a16="http://schemas.microsoft.com/office/drawing/2014/main" id="{9F0C6A95-CAAA-1C20-F8BF-DBD4CA206925}"/>
              </a:ext>
            </a:extLst>
          </p:cNvPr>
          <p:cNvGrpSpPr/>
          <p:nvPr/>
        </p:nvGrpSpPr>
        <p:grpSpPr>
          <a:xfrm>
            <a:off x="4178514" y="3682237"/>
            <a:ext cx="580245" cy="580245"/>
            <a:chOff x="4252895" y="1410918"/>
            <a:chExt cx="580245" cy="580245"/>
          </a:xfrm>
        </p:grpSpPr>
        <p:pic>
          <p:nvPicPr>
            <p:cNvPr id="83" name="Graphic 82" descr="Target with solid fill">
              <a:extLst>
                <a:ext uri="{FF2B5EF4-FFF2-40B4-BE49-F238E27FC236}">
                  <a16:creationId xmlns:a16="http://schemas.microsoft.com/office/drawing/2014/main" id="{937E9840-9CA9-200E-48AE-B3058314E5D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4284643" y="1449018"/>
              <a:ext cx="500942" cy="500942"/>
            </a:xfrm>
            <a:prstGeom prst="rect">
              <a:avLst/>
            </a:prstGeom>
          </p:spPr>
        </p:pic>
        <p:sp>
          <p:nvSpPr>
            <p:cNvPr id="84" name="Oval 83">
              <a:extLst>
                <a:ext uri="{FF2B5EF4-FFF2-40B4-BE49-F238E27FC236}">
                  <a16:creationId xmlns:a16="http://schemas.microsoft.com/office/drawing/2014/main" id="{6DF6A3F5-2B0E-471C-C2AB-950E278DE69D}"/>
                </a:ext>
              </a:extLst>
            </p:cNvPr>
            <p:cNvSpPr/>
            <p:nvPr/>
          </p:nvSpPr>
          <p:spPr>
            <a:xfrm>
              <a:off x="4252895" y="1410918"/>
              <a:ext cx="580245" cy="580245"/>
            </a:xfrm>
            <a:prstGeom prst="ellipse">
              <a:avLst/>
            </a:prstGeom>
            <a:solidFill>
              <a:srgbClr val="FFFFFF"/>
            </a:solidFill>
            <a:ln w="9525" cap="flat" cmpd="sng" algn="ctr">
              <a:solidFill>
                <a:srgbClr val="26296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pic>
        <p:nvPicPr>
          <p:cNvPr id="85" name="Graphic 84" descr="Eagle with solid fill">
            <a:extLst>
              <a:ext uri="{FF2B5EF4-FFF2-40B4-BE49-F238E27FC236}">
                <a16:creationId xmlns:a16="http://schemas.microsoft.com/office/drawing/2014/main" id="{EEA20ACC-55EE-41C3-0D42-85E048D75FD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243755" y="3739551"/>
            <a:ext cx="457700" cy="457700"/>
          </a:xfrm>
          <a:prstGeom prst="rect">
            <a:avLst/>
          </a:prstGeom>
        </p:spPr>
      </p:pic>
    </p:spTree>
    <p:extLst>
      <p:ext uri="{BB962C8B-B14F-4D97-AF65-F5344CB8AC3E}">
        <p14:creationId xmlns:p14="http://schemas.microsoft.com/office/powerpoint/2010/main" val="2906228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C34A0-568A-2005-434D-E905F0937541}"/>
            </a:ext>
          </a:extLst>
        </p:cNvPr>
        <p:cNvGrpSpPr/>
        <p:nvPr/>
      </p:nvGrpSpPr>
      <p:grpSpPr>
        <a:xfrm>
          <a:off x="0" y="0"/>
          <a:ext cx="0" cy="0"/>
          <a:chOff x="0" y="0"/>
          <a:chExt cx="0" cy="0"/>
        </a:xfrm>
      </p:grpSpPr>
      <p:sp>
        <p:nvSpPr>
          <p:cNvPr id="6" name="Text Placeholder 6">
            <a:extLst>
              <a:ext uri="{FF2B5EF4-FFF2-40B4-BE49-F238E27FC236}">
                <a16:creationId xmlns:a16="http://schemas.microsoft.com/office/drawing/2014/main" id="{20885BD7-CF70-4AEF-3480-64760D21D535}"/>
              </a:ext>
            </a:extLst>
          </p:cNvPr>
          <p:cNvSpPr>
            <a:spLocks noGrp="1"/>
          </p:cNvSpPr>
          <p:nvPr>
            <p:ph type="body" sz="quarter" idx="10"/>
          </p:nvPr>
        </p:nvSpPr>
        <p:spPr>
          <a:xfrm>
            <a:off x="363538" y="404813"/>
            <a:ext cx="4882230" cy="1828800"/>
          </a:xfrm>
        </p:spPr>
        <p:txBody>
          <a:bodyPr anchor="t"/>
          <a:lstStyle/>
          <a:p>
            <a:r>
              <a:rPr lang="en-US"/>
              <a:t>Installation Visits Overview</a:t>
            </a:r>
          </a:p>
        </p:txBody>
      </p:sp>
    </p:spTree>
    <p:extLst>
      <p:ext uri="{BB962C8B-B14F-4D97-AF65-F5344CB8AC3E}">
        <p14:creationId xmlns:p14="http://schemas.microsoft.com/office/powerpoint/2010/main" val="1770660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24DF5-9415-401A-572A-31966C54BF6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0B3AF8E-C2C3-614A-F58A-67ED02B7EA0C}"/>
              </a:ext>
            </a:extLst>
          </p:cNvPr>
          <p:cNvSpPr>
            <a:spLocks noGrp="1"/>
          </p:cNvSpPr>
          <p:nvPr>
            <p:ph type="body" sz="quarter" idx="10"/>
          </p:nvPr>
        </p:nvSpPr>
        <p:spPr>
          <a:xfrm>
            <a:off x="363538" y="404813"/>
            <a:ext cx="4397375" cy="1828800"/>
          </a:xfrm>
        </p:spPr>
        <p:txBody>
          <a:bodyPr/>
          <a:lstStyle/>
          <a:p>
            <a:r>
              <a:rPr lang="en-US"/>
              <a:t>Naval Station Mayport</a:t>
            </a:r>
          </a:p>
        </p:txBody>
      </p:sp>
    </p:spTree>
    <p:extLst>
      <p:ext uri="{BB962C8B-B14F-4D97-AF65-F5344CB8AC3E}">
        <p14:creationId xmlns:p14="http://schemas.microsoft.com/office/powerpoint/2010/main" val="1683857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2ACD32-14C7-9503-DAC2-25FEBF480F27}"/>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person standing in the sand&#10;&#10;AI-generated content may be incorrect.">
            <a:extLst>
              <a:ext uri="{FF2B5EF4-FFF2-40B4-BE49-F238E27FC236}">
                <a16:creationId xmlns:a16="http://schemas.microsoft.com/office/drawing/2014/main" id="{93E976D7-2D7A-2696-B193-C63EABA5D57E}"/>
              </a:ext>
            </a:extLst>
          </p:cNvPr>
          <p:cNvPicPr>
            <a:picLocks noChangeAspect="1"/>
          </p:cNvPicPr>
          <p:nvPr/>
        </p:nvPicPr>
        <p:blipFill>
          <a:blip r:embed="rId2">
            <a:extLst>
              <a:ext uri="{28A0092B-C50C-407E-A947-70E740481C1C}">
                <a14:useLocalDpi xmlns:a14="http://schemas.microsoft.com/office/drawing/2010/main" val="0"/>
              </a:ext>
            </a:extLst>
          </a:blip>
          <a:srcRect r="61132" b="2"/>
          <a:stretch>
            <a:fillRect/>
          </a:stretch>
        </p:blipFill>
        <p:spPr>
          <a:xfrm>
            <a:off x="196731" y="170453"/>
            <a:ext cx="3794884" cy="6517096"/>
          </a:xfrm>
          <a:prstGeom prst="rect">
            <a:avLst/>
          </a:prstGeom>
        </p:spPr>
      </p:pic>
      <p:pic>
        <p:nvPicPr>
          <p:cNvPr id="6" name="Picture 5" descr="A group of people standing in front of a fence&#10;&#10;AI-generated content may be incorrect.">
            <a:extLst>
              <a:ext uri="{FF2B5EF4-FFF2-40B4-BE49-F238E27FC236}">
                <a16:creationId xmlns:a16="http://schemas.microsoft.com/office/drawing/2014/main" id="{C34B7FC1-F51C-3E84-84A7-326E045CD508}"/>
              </a:ext>
            </a:extLst>
          </p:cNvPr>
          <p:cNvPicPr>
            <a:picLocks noChangeAspect="1"/>
          </p:cNvPicPr>
          <p:nvPr/>
        </p:nvPicPr>
        <p:blipFill>
          <a:blip r:embed="rId3">
            <a:extLst>
              <a:ext uri="{28A0092B-C50C-407E-A947-70E740481C1C}">
                <a14:useLocalDpi xmlns:a14="http://schemas.microsoft.com/office/drawing/2010/main" val="0"/>
              </a:ext>
            </a:extLst>
          </a:blip>
          <a:srcRect l="7821" r="11765" b="-1"/>
          <a:stretch>
            <a:fillRect/>
          </a:stretch>
        </p:blipFill>
        <p:spPr>
          <a:xfrm>
            <a:off x="4184141" y="165371"/>
            <a:ext cx="3826711" cy="3176540"/>
          </a:xfrm>
          <a:prstGeom prst="rect">
            <a:avLst/>
          </a:prstGeom>
        </p:spPr>
      </p:pic>
      <p:pic>
        <p:nvPicPr>
          <p:cNvPr id="4" name="Picture 3" descr="A group of ships in a harbor&#10;&#10;AI-generated content may be incorrect.">
            <a:extLst>
              <a:ext uri="{FF2B5EF4-FFF2-40B4-BE49-F238E27FC236}">
                <a16:creationId xmlns:a16="http://schemas.microsoft.com/office/drawing/2014/main" id="{62DFDF1F-92AD-8A68-7391-5BD45BDE03AC}"/>
              </a:ext>
            </a:extLst>
          </p:cNvPr>
          <p:cNvPicPr>
            <a:picLocks noChangeAspect="1"/>
          </p:cNvPicPr>
          <p:nvPr/>
        </p:nvPicPr>
        <p:blipFill>
          <a:blip r:embed="rId4">
            <a:extLst>
              <a:ext uri="{28A0092B-C50C-407E-A947-70E740481C1C}">
                <a14:useLocalDpi xmlns:a14="http://schemas.microsoft.com/office/drawing/2010/main" val="0"/>
              </a:ext>
            </a:extLst>
          </a:blip>
          <a:srcRect r="19722" b="-4"/>
          <a:stretch>
            <a:fillRect/>
          </a:stretch>
        </p:blipFill>
        <p:spPr>
          <a:xfrm>
            <a:off x="8193992" y="159910"/>
            <a:ext cx="3826711" cy="3181966"/>
          </a:xfrm>
          <a:prstGeom prst="rect">
            <a:avLst/>
          </a:prstGeom>
        </p:spPr>
      </p:pic>
      <p:pic>
        <p:nvPicPr>
          <p:cNvPr id="12" name="Picture 11" descr="A group of people standing in a room&#10;&#10;AI-generated content may be incorrect.">
            <a:extLst>
              <a:ext uri="{FF2B5EF4-FFF2-40B4-BE49-F238E27FC236}">
                <a16:creationId xmlns:a16="http://schemas.microsoft.com/office/drawing/2014/main" id="{7C505715-2000-FABA-F0BF-D50002F121E2}"/>
              </a:ext>
            </a:extLst>
          </p:cNvPr>
          <p:cNvPicPr>
            <a:picLocks noChangeAspect="1"/>
          </p:cNvPicPr>
          <p:nvPr/>
        </p:nvPicPr>
        <p:blipFill>
          <a:blip r:embed="rId5">
            <a:extLst>
              <a:ext uri="{28A0092B-C50C-407E-A947-70E740481C1C}">
                <a14:useLocalDpi xmlns:a14="http://schemas.microsoft.com/office/drawing/2010/main" val="0"/>
              </a:ext>
            </a:extLst>
          </a:blip>
          <a:srcRect l="7542" r="12017" b="4"/>
          <a:stretch>
            <a:fillRect/>
          </a:stretch>
        </p:blipFill>
        <p:spPr>
          <a:xfrm>
            <a:off x="4184141" y="3512234"/>
            <a:ext cx="3826711" cy="3175314"/>
          </a:xfrm>
          <a:prstGeom prst="rect">
            <a:avLst/>
          </a:prstGeom>
        </p:spPr>
      </p:pic>
      <p:pic>
        <p:nvPicPr>
          <p:cNvPr id="8" name="Picture 7" descr="A group of people standing in a circle&#10;&#10;AI-generated content may be incorrect.">
            <a:extLst>
              <a:ext uri="{FF2B5EF4-FFF2-40B4-BE49-F238E27FC236}">
                <a16:creationId xmlns:a16="http://schemas.microsoft.com/office/drawing/2014/main" id="{6D01E0D7-81A1-61F9-422E-DDE6735573DE}"/>
              </a:ext>
            </a:extLst>
          </p:cNvPr>
          <p:cNvPicPr>
            <a:picLocks noChangeAspect="1"/>
          </p:cNvPicPr>
          <p:nvPr/>
        </p:nvPicPr>
        <p:blipFill>
          <a:blip r:embed="rId6">
            <a:extLst>
              <a:ext uri="{28A0092B-C50C-407E-A947-70E740481C1C}">
                <a14:useLocalDpi xmlns:a14="http://schemas.microsoft.com/office/drawing/2010/main" val="0"/>
              </a:ext>
            </a:extLst>
          </a:blip>
          <a:srcRect l="12901" r="6814"/>
          <a:stretch>
            <a:fillRect/>
          </a:stretch>
        </p:blipFill>
        <p:spPr>
          <a:xfrm>
            <a:off x="8193992" y="3505966"/>
            <a:ext cx="3826711" cy="3181582"/>
          </a:xfrm>
          <a:prstGeom prst="rect">
            <a:avLst/>
          </a:prstGeom>
        </p:spPr>
      </p:pic>
      <p:sp>
        <p:nvSpPr>
          <p:cNvPr id="13" name="Text Placeholder 10">
            <a:extLst>
              <a:ext uri="{FF2B5EF4-FFF2-40B4-BE49-F238E27FC236}">
                <a16:creationId xmlns:a16="http://schemas.microsoft.com/office/drawing/2014/main" id="{AE309855-C679-A3BC-9191-27E6FF5A0E64}"/>
              </a:ext>
            </a:extLst>
          </p:cNvPr>
          <p:cNvSpPr txBox="1">
            <a:spLocks/>
          </p:cNvSpPr>
          <p:nvPr/>
        </p:nvSpPr>
        <p:spPr>
          <a:xfrm>
            <a:off x="171297" y="170451"/>
            <a:ext cx="10217377" cy="993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white"/>
                </a:solidFill>
                <a:effectLst/>
                <a:uLnTx/>
                <a:uFillTx/>
                <a:latin typeface="Aptos" panose="02110004020202020204"/>
                <a:ea typeface="+mn-ea"/>
                <a:cs typeface="+mn-cs"/>
              </a:rPr>
              <a:t>NS Mayport </a:t>
            </a:r>
          </a:p>
        </p:txBody>
      </p:sp>
    </p:spTree>
    <p:extLst>
      <p:ext uri="{BB962C8B-B14F-4D97-AF65-F5344CB8AC3E}">
        <p14:creationId xmlns:p14="http://schemas.microsoft.com/office/powerpoint/2010/main" val="1361563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507C9-0D66-35C0-E48A-A822684AADC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B4E7B14-FBD5-D1F0-0615-33E380AF6CB9}"/>
              </a:ext>
            </a:extLst>
          </p:cNvPr>
          <p:cNvSpPr>
            <a:spLocks noGrp="1"/>
          </p:cNvSpPr>
          <p:nvPr>
            <p:ph type="body" sz="quarter" idx="21"/>
          </p:nvPr>
        </p:nvSpPr>
        <p:spPr/>
        <p:txBody>
          <a:bodyPr/>
          <a:lstStyle/>
          <a:p>
            <a:r>
              <a:rPr lang="en-US"/>
              <a:t>Naval Station Mayport: Missions</a:t>
            </a:r>
          </a:p>
          <a:p>
            <a:endParaRPr lang="en-US"/>
          </a:p>
        </p:txBody>
      </p:sp>
      <p:sp>
        <p:nvSpPr>
          <p:cNvPr id="6" name="Text Placeholder 5">
            <a:extLst>
              <a:ext uri="{FF2B5EF4-FFF2-40B4-BE49-F238E27FC236}">
                <a16:creationId xmlns:a16="http://schemas.microsoft.com/office/drawing/2014/main" id="{2F5C450B-9CD6-54E7-2B5A-94840F6149D7}"/>
              </a:ext>
            </a:extLst>
          </p:cNvPr>
          <p:cNvSpPr>
            <a:spLocks noGrp="1"/>
          </p:cNvSpPr>
          <p:nvPr>
            <p:ph type="body" sz="quarter" idx="14"/>
          </p:nvPr>
        </p:nvSpPr>
        <p:spPr>
          <a:xfrm>
            <a:off x="363537" y="1255145"/>
            <a:ext cx="6371371" cy="4347709"/>
          </a:xfrm>
        </p:spPr>
        <p:txBody>
          <a:bodyPr/>
          <a:lstStyle/>
          <a:p>
            <a:pPr>
              <a:lnSpc>
                <a:spcPct val="100000"/>
              </a:lnSpc>
              <a:spcBef>
                <a:spcPts val="0"/>
              </a:spcBef>
              <a:buClr>
                <a:srgbClr val="8CD50B"/>
              </a:buClr>
              <a:buSzPct val="85000"/>
            </a:pPr>
            <a:r>
              <a:rPr lang="en-US" b="1">
                <a:solidFill>
                  <a:srgbClr val="C00000"/>
                </a:solidFill>
              </a:rPr>
              <a:t>Primary Mission</a:t>
            </a:r>
            <a:endParaRPr lang="en-US">
              <a:solidFill>
                <a:srgbClr val="C00000"/>
              </a:solidFill>
            </a:endParaRPr>
          </a:p>
          <a:p>
            <a:pPr marL="237744" indent="-237744">
              <a:lnSpc>
                <a:spcPct val="100000"/>
              </a:lnSpc>
              <a:spcBef>
                <a:spcPts val="0"/>
              </a:spcBef>
              <a:buClr>
                <a:srgbClr val="8CD50B"/>
              </a:buClr>
              <a:buSzPct val="85000"/>
              <a:buFont typeface="Wingdings" panose="05000000000000000000" pitchFamily="2" charset="2"/>
              <a:buChar char="§"/>
            </a:pPr>
            <a:r>
              <a:rPr lang="en-US"/>
              <a:t>House and support assigned ships, helicopter squadrons, and unmanned aerial systems</a:t>
            </a:r>
          </a:p>
          <a:p>
            <a:pPr marL="237744" indent="-237744">
              <a:lnSpc>
                <a:spcPct val="100000"/>
              </a:lnSpc>
              <a:spcBef>
                <a:spcPts val="0"/>
              </a:spcBef>
              <a:buClr>
                <a:srgbClr val="8CD50B"/>
              </a:buClr>
              <a:buSzPct val="85000"/>
              <a:buFont typeface="Wingdings" panose="05000000000000000000" pitchFamily="2" charset="2"/>
              <a:buChar char="§"/>
            </a:pPr>
            <a:endParaRPr lang="en-US"/>
          </a:p>
          <a:p>
            <a:pPr marL="237744" indent="-237744">
              <a:lnSpc>
                <a:spcPct val="100000"/>
              </a:lnSpc>
              <a:spcBef>
                <a:spcPts val="0"/>
              </a:spcBef>
              <a:buClr>
                <a:srgbClr val="8CD50B"/>
              </a:buClr>
              <a:buSzPct val="85000"/>
              <a:buFont typeface="Wingdings" panose="05000000000000000000" pitchFamily="2" charset="2"/>
              <a:buChar char="§"/>
            </a:pPr>
            <a:endParaRPr lang="en-US"/>
          </a:p>
          <a:p>
            <a:pPr marL="237744" indent="-237744">
              <a:lnSpc>
                <a:spcPct val="100000"/>
              </a:lnSpc>
              <a:spcBef>
                <a:spcPts val="0"/>
              </a:spcBef>
              <a:buClr>
                <a:srgbClr val="8CD50B"/>
              </a:buClr>
              <a:buSzPct val="85000"/>
              <a:buFont typeface="Wingdings" panose="05000000000000000000" pitchFamily="2" charset="2"/>
              <a:buChar char="§"/>
            </a:pPr>
            <a:endParaRPr lang="en-US"/>
          </a:p>
          <a:p>
            <a:pPr marL="237744" indent="-237744">
              <a:lnSpc>
                <a:spcPct val="100000"/>
              </a:lnSpc>
              <a:spcBef>
                <a:spcPts val="0"/>
              </a:spcBef>
              <a:buClr>
                <a:srgbClr val="8CD50B"/>
              </a:buClr>
              <a:buSzPct val="85000"/>
              <a:buFont typeface="Wingdings" panose="05000000000000000000" pitchFamily="2" charset="2"/>
              <a:buChar char="§"/>
            </a:pPr>
            <a:endParaRPr lang="en-US"/>
          </a:p>
          <a:p>
            <a:pPr>
              <a:lnSpc>
                <a:spcPct val="100000"/>
              </a:lnSpc>
              <a:spcBef>
                <a:spcPts val="0"/>
              </a:spcBef>
              <a:buClr>
                <a:srgbClr val="8CD50B"/>
              </a:buClr>
              <a:buSzPct val="85000"/>
            </a:pPr>
            <a:r>
              <a:rPr lang="en-US" b="1">
                <a:solidFill>
                  <a:srgbClr val="ED7D31"/>
                </a:solidFill>
              </a:rPr>
              <a:t>Secondary Missions</a:t>
            </a:r>
          </a:p>
          <a:p>
            <a:pPr marL="237744" indent="-237744">
              <a:lnSpc>
                <a:spcPct val="100000"/>
              </a:lnSpc>
              <a:spcBef>
                <a:spcPts val="0"/>
              </a:spcBef>
              <a:buClr>
                <a:srgbClr val="8CD50B"/>
              </a:buClr>
              <a:buSzPct val="85000"/>
              <a:buFont typeface="Wingdings" panose="05000000000000000000" pitchFamily="2" charset="2"/>
              <a:buChar char="§"/>
            </a:pPr>
            <a:r>
              <a:rPr lang="en-US"/>
              <a:t>Major ship repair</a:t>
            </a:r>
          </a:p>
          <a:p>
            <a:pPr marL="237744" indent="-237744">
              <a:lnSpc>
                <a:spcPct val="100000"/>
              </a:lnSpc>
              <a:spcBef>
                <a:spcPts val="0"/>
              </a:spcBef>
              <a:buClr>
                <a:srgbClr val="8CD50B"/>
              </a:buClr>
              <a:buSzPct val="85000"/>
              <a:buFont typeface="Wingdings" panose="05000000000000000000" pitchFamily="2" charset="2"/>
              <a:buChar char="§"/>
            </a:pPr>
            <a:r>
              <a:rPr lang="en-US"/>
              <a:t>Offer regional fuel supply </a:t>
            </a:r>
          </a:p>
          <a:p>
            <a:pPr marL="237744" indent="-237744">
              <a:lnSpc>
                <a:spcPct val="100000"/>
              </a:lnSpc>
              <a:spcBef>
                <a:spcPts val="0"/>
              </a:spcBef>
              <a:buClr>
                <a:srgbClr val="8CD50B"/>
              </a:buClr>
              <a:buSzPct val="85000"/>
              <a:buFont typeface="Wingdings" panose="05000000000000000000" pitchFamily="2" charset="2"/>
              <a:buChar char="§"/>
            </a:pPr>
            <a:endParaRPr lang="en-US"/>
          </a:p>
        </p:txBody>
      </p:sp>
      <p:sp>
        <p:nvSpPr>
          <p:cNvPr id="8" name="Footer Placeholder 41">
            <a:extLst>
              <a:ext uri="{FF2B5EF4-FFF2-40B4-BE49-F238E27FC236}">
                <a16:creationId xmlns:a16="http://schemas.microsoft.com/office/drawing/2014/main" id="{27A122A3-1F8C-DA5A-CA5B-86D7AAE16591}"/>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2A33952B-1DA9-1168-5F9F-35F39F2C351A}"/>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25</a:t>
            </a:fld>
            <a:endParaRPr lang="en-US" sz="1000">
              <a:solidFill>
                <a:schemeClr val="tx1"/>
              </a:solidFill>
            </a:endParaRPr>
          </a:p>
        </p:txBody>
      </p:sp>
    </p:spTree>
    <p:extLst>
      <p:ext uri="{BB962C8B-B14F-4D97-AF65-F5344CB8AC3E}">
        <p14:creationId xmlns:p14="http://schemas.microsoft.com/office/powerpoint/2010/main" val="3627142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7832D-97B6-C6BA-0FC9-BFB606AE57F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3BB7E35-CDFC-2B27-7F5B-3A3DD61CC666}"/>
              </a:ext>
            </a:extLst>
          </p:cNvPr>
          <p:cNvSpPr>
            <a:spLocks noGrp="1"/>
          </p:cNvSpPr>
          <p:nvPr>
            <p:ph type="body" sz="quarter" idx="21"/>
          </p:nvPr>
        </p:nvSpPr>
        <p:spPr/>
        <p:txBody>
          <a:bodyPr/>
          <a:lstStyle/>
          <a:p>
            <a:r>
              <a:rPr lang="en-US"/>
              <a:t>Naval Station Mayport: Mission-Critical Assets </a:t>
            </a:r>
          </a:p>
          <a:p>
            <a:endParaRPr lang="en-US"/>
          </a:p>
        </p:txBody>
      </p:sp>
      <p:sp>
        <p:nvSpPr>
          <p:cNvPr id="8" name="Footer Placeholder 41">
            <a:extLst>
              <a:ext uri="{FF2B5EF4-FFF2-40B4-BE49-F238E27FC236}">
                <a16:creationId xmlns:a16="http://schemas.microsoft.com/office/drawing/2014/main" id="{D779E4B2-3DE0-0450-EB57-6D6B2430B65F}"/>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FD5B0676-627A-C8AB-3740-CD152A093092}"/>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26</a:t>
            </a:fld>
            <a:endParaRPr lang="en-US" sz="1000">
              <a:solidFill>
                <a:schemeClr val="tx1"/>
              </a:solidFill>
            </a:endParaRPr>
          </a:p>
        </p:txBody>
      </p:sp>
      <p:sp>
        <p:nvSpPr>
          <p:cNvPr id="4" name="Slide Number Placeholder 3">
            <a:extLst>
              <a:ext uri="{FF2B5EF4-FFF2-40B4-BE49-F238E27FC236}">
                <a16:creationId xmlns:a16="http://schemas.microsoft.com/office/drawing/2014/main" id="{25A86C68-2E27-271F-499B-B66CC28F3A5C}"/>
              </a:ext>
            </a:extLst>
          </p:cNvPr>
          <p:cNvSpPr txBox="1">
            <a:spLocks/>
          </p:cNvSpPr>
          <p:nvPr/>
        </p:nvSpPr>
        <p:spPr>
          <a:xfrm>
            <a:off x="11119282" y="5919827"/>
            <a:ext cx="44943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6BC31E-069F-4CE4-A936-A7C91E22D19B}" type="slidenum">
              <a:rPr lang="en-US" smtClean="0">
                <a:latin typeface="+mj-lt"/>
              </a:rPr>
              <a:pPr/>
              <a:t>26</a:t>
            </a:fld>
            <a:endParaRPr lang="en-US">
              <a:latin typeface="+mj-lt"/>
            </a:endParaRPr>
          </a:p>
        </p:txBody>
      </p:sp>
      <p:sp>
        <p:nvSpPr>
          <p:cNvPr id="5" name="Text Placeholder 5">
            <a:extLst>
              <a:ext uri="{FF2B5EF4-FFF2-40B4-BE49-F238E27FC236}">
                <a16:creationId xmlns:a16="http://schemas.microsoft.com/office/drawing/2014/main" id="{49B4CB50-913F-4A86-73AC-066E4001841E}"/>
              </a:ext>
            </a:extLst>
          </p:cNvPr>
          <p:cNvSpPr txBox="1">
            <a:spLocks/>
          </p:cNvSpPr>
          <p:nvPr/>
        </p:nvSpPr>
        <p:spPr>
          <a:xfrm>
            <a:off x="362801" y="1204052"/>
            <a:ext cx="3235164" cy="790085"/>
          </a:xfrm>
          <a:prstGeom prst="rect">
            <a:avLst/>
          </a:prstGeom>
          <a:ln>
            <a:noFill/>
          </a:ln>
        </p:spPr>
        <p:txBody>
          <a:bodyPr vert="horz" lIns="0" tIns="0" rIns="0" bIns="0" rtlCol="0">
            <a:normAutofit fontScale="92500" lnSpcReduction="10000"/>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400" b="1">
                <a:solidFill>
                  <a:srgbClr val="C00000"/>
                </a:solidFill>
              </a:rPr>
              <a:t>Primary</a:t>
            </a:r>
            <a:endParaRPr lang="en-US" b="1">
              <a:solidFill>
                <a:srgbClr val="C00000"/>
              </a:solidFill>
            </a:endParaRPr>
          </a:p>
          <a:p>
            <a:pPr marL="0" indent="0" algn="ctr">
              <a:lnSpc>
                <a:spcPct val="120000"/>
              </a:lnSpc>
              <a:spcBef>
                <a:spcPts val="0"/>
              </a:spcBef>
              <a:buNone/>
            </a:pPr>
            <a:r>
              <a:rPr lang="en-US" sz="1200" b="1">
                <a:solidFill>
                  <a:srgbClr val="C00000"/>
                </a:solidFill>
              </a:rPr>
              <a:t>House and support the 4</a:t>
            </a:r>
            <a:r>
              <a:rPr lang="en-US" sz="1200" b="1" baseline="30000">
                <a:solidFill>
                  <a:srgbClr val="C00000"/>
                </a:solidFill>
              </a:rPr>
              <a:t>th</a:t>
            </a:r>
            <a:r>
              <a:rPr lang="en-US" sz="1200" b="1">
                <a:solidFill>
                  <a:srgbClr val="C00000"/>
                </a:solidFill>
              </a:rPr>
              <a:t> Fleet, maintain and house UAVs, and repair major ships.  </a:t>
            </a:r>
          </a:p>
          <a:p>
            <a:pPr marL="0" indent="0" algn="ctr">
              <a:buNone/>
            </a:pPr>
            <a:endParaRPr lang="en-US" sz="800"/>
          </a:p>
        </p:txBody>
      </p:sp>
      <p:sp>
        <p:nvSpPr>
          <p:cNvPr id="10" name="Content Placeholder 6">
            <a:extLst>
              <a:ext uri="{FF2B5EF4-FFF2-40B4-BE49-F238E27FC236}">
                <a16:creationId xmlns:a16="http://schemas.microsoft.com/office/drawing/2014/main" id="{AA335F36-27FF-B39D-9717-B71A056AC21B}"/>
              </a:ext>
            </a:extLst>
          </p:cNvPr>
          <p:cNvSpPr txBox="1">
            <a:spLocks/>
          </p:cNvSpPr>
          <p:nvPr/>
        </p:nvSpPr>
        <p:spPr>
          <a:xfrm>
            <a:off x="362801" y="2143351"/>
            <a:ext cx="3590061" cy="4287329"/>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b="1"/>
              <a:t>Location-Specific Positioning</a:t>
            </a:r>
          </a:p>
          <a:p>
            <a:pPr>
              <a:lnSpc>
                <a:spcPct val="100000"/>
              </a:lnSpc>
              <a:spcBef>
                <a:spcPts val="0"/>
              </a:spcBef>
            </a:pPr>
            <a:r>
              <a:rPr lang="en-US" sz="1200"/>
              <a:t>Estuaries</a:t>
            </a:r>
            <a:endParaRPr lang="en-US" sz="3200"/>
          </a:p>
          <a:p>
            <a:pPr>
              <a:lnSpc>
                <a:spcPct val="100000"/>
              </a:lnSpc>
              <a:spcBef>
                <a:spcPts val="0"/>
              </a:spcBef>
            </a:pPr>
            <a:r>
              <a:rPr lang="en-US" sz="1200"/>
              <a:t>Wetlands and Marshes</a:t>
            </a:r>
          </a:p>
          <a:p>
            <a:pPr>
              <a:lnSpc>
                <a:spcPct val="100000"/>
              </a:lnSpc>
              <a:spcBef>
                <a:spcPts val="0"/>
              </a:spcBef>
            </a:pPr>
            <a:r>
              <a:rPr lang="en-US" sz="1200">
                <a:ea typeface="Calibri" panose="020F0502020204030204"/>
                <a:cs typeface="Calibri" panose="020F0502020204030204"/>
              </a:rPr>
              <a:t>Shorelines </a:t>
            </a:r>
          </a:p>
          <a:p>
            <a:pPr marL="0" indent="0">
              <a:lnSpc>
                <a:spcPct val="100000"/>
              </a:lnSpc>
              <a:spcBef>
                <a:spcPts val="0"/>
              </a:spcBef>
              <a:buNone/>
            </a:pPr>
            <a:endParaRPr lang="en-US" sz="1200" b="1"/>
          </a:p>
          <a:p>
            <a:pPr marL="0" indent="0">
              <a:lnSpc>
                <a:spcPct val="100000"/>
              </a:lnSpc>
              <a:spcBef>
                <a:spcPts val="0"/>
              </a:spcBef>
              <a:buNone/>
            </a:pPr>
            <a:r>
              <a:rPr lang="en-US" sz="1200" b="1"/>
              <a:t>Assets Providing Direct Support</a:t>
            </a:r>
            <a:endParaRPr lang="en-US" sz="1200" b="1">
              <a:ea typeface="Calibri"/>
              <a:cs typeface="Calibri"/>
            </a:endParaRPr>
          </a:p>
          <a:p>
            <a:pPr>
              <a:lnSpc>
                <a:spcPct val="100000"/>
              </a:lnSpc>
              <a:spcBef>
                <a:spcPts val="0"/>
              </a:spcBef>
            </a:pPr>
            <a:r>
              <a:rPr lang="en-US" sz="1200"/>
              <a:t>Electric Production and Supply Facilities</a:t>
            </a:r>
          </a:p>
          <a:p>
            <a:pPr>
              <a:lnSpc>
                <a:spcPct val="100000"/>
              </a:lnSpc>
              <a:spcBef>
                <a:spcPts val="0"/>
              </a:spcBef>
            </a:pPr>
            <a:r>
              <a:rPr lang="en-US" sz="1200"/>
              <a:t>Roads and Bridges</a:t>
            </a:r>
          </a:p>
          <a:p>
            <a:pPr>
              <a:lnSpc>
                <a:spcPct val="100000"/>
              </a:lnSpc>
              <a:spcBef>
                <a:spcPts val="0"/>
              </a:spcBef>
            </a:pPr>
            <a:r>
              <a:rPr lang="en-US" sz="1200"/>
              <a:t>Communications Facilities (e.g., cell towers, fiberoptic lines)</a:t>
            </a:r>
          </a:p>
        </p:txBody>
      </p:sp>
      <p:sp>
        <p:nvSpPr>
          <p:cNvPr id="11" name="Text Placeholder 7">
            <a:extLst>
              <a:ext uri="{FF2B5EF4-FFF2-40B4-BE49-F238E27FC236}">
                <a16:creationId xmlns:a16="http://schemas.microsoft.com/office/drawing/2014/main" id="{4CA9C996-E3C1-1017-3026-10FFD31A5094}"/>
              </a:ext>
            </a:extLst>
          </p:cNvPr>
          <p:cNvSpPr txBox="1">
            <a:spLocks/>
          </p:cNvSpPr>
          <p:nvPr/>
        </p:nvSpPr>
        <p:spPr>
          <a:xfrm>
            <a:off x="4115500" y="1219963"/>
            <a:ext cx="3561053" cy="689058"/>
          </a:xfrm>
          <a:prstGeom prst="rect">
            <a:avLst/>
          </a:prstGeom>
          <a:ln>
            <a:noFill/>
          </a:ln>
        </p:spPr>
        <p:txBody>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b="1">
                <a:solidFill>
                  <a:schemeClr val="accent2"/>
                </a:solidFill>
              </a:rPr>
              <a:t>Secondary</a:t>
            </a:r>
          </a:p>
          <a:p>
            <a:pPr marL="0" indent="0" algn="ctr">
              <a:lnSpc>
                <a:spcPct val="100000"/>
              </a:lnSpc>
              <a:spcBef>
                <a:spcPts val="0"/>
              </a:spcBef>
              <a:buNone/>
            </a:pPr>
            <a:r>
              <a:rPr lang="en-US" sz="1200" b="1">
                <a:solidFill>
                  <a:schemeClr val="accent2"/>
                </a:solidFill>
              </a:rPr>
              <a:t>Offer regional fueling depot.  </a:t>
            </a:r>
          </a:p>
        </p:txBody>
      </p:sp>
      <p:sp>
        <p:nvSpPr>
          <p:cNvPr id="12" name="Content Placeholder 8">
            <a:extLst>
              <a:ext uri="{FF2B5EF4-FFF2-40B4-BE49-F238E27FC236}">
                <a16:creationId xmlns:a16="http://schemas.microsoft.com/office/drawing/2014/main" id="{E4828D4C-9EBB-A051-3ACC-8E9E36A85290}"/>
              </a:ext>
            </a:extLst>
          </p:cNvPr>
          <p:cNvSpPr txBox="1">
            <a:spLocks/>
          </p:cNvSpPr>
          <p:nvPr/>
        </p:nvSpPr>
        <p:spPr>
          <a:xfrm>
            <a:off x="4437082" y="2158083"/>
            <a:ext cx="3317835" cy="3684588"/>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Clr>
                <a:schemeClr val="accent2"/>
              </a:buClr>
              <a:buNone/>
              <a:defRPr/>
            </a:pPr>
            <a:r>
              <a:rPr lang="en-US" sz="1200" b="1"/>
              <a:t>Assets Providing Direct Support</a:t>
            </a:r>
            <a:endParaRPr lang="en-US" sz="3200">
              <a:ea typeface="+mn-ea"/>
              <a:cs typeface="+mn-cs"/>
            </a:endParaRPr>
          </a:p>
          <a:p>
            <a:pPr defTabSz="457200">
              <a:lnSpc>
                <a:spcPct val="100000"/>
              </a:lnSpc>
              <a:spcBef>
                <a:spcPts val="0"/>
              </a:spcBef>
              <a:buClr>
                <a:schemeClr val="accent2"/>
              </a:buClr>
              <a:defRPr/>
            </a:pPr>
            <a:r>
              <a:rPr kumimoji="0" lang="en-US" sz="1200" b="0" i="0" u="none" strike="noStrike" kern="1200" cap="none" spc="0" normalizeH="0" baseline="0" noProof="0">
                <a:ln>
                  <a:noFill/>
                </a:ln>
                <a:effectLst/>
                <a:uLnTx/>
                <a:uFillTx/>
                <a:ea typeface="+mn-ea"/>
                <a:cs typeface="+mn-cs"/>
              </a:rPr>
              <a:t>Emergency Response Facilities</a:t>
            </a:r>
          </a:p>
          <a:p>
            <a:pPr defTabSz="457200">
              <a:lnSpc>
                <a:spcPct val="100000"/>
              </a:lnSpc>
              <a:spcBef>
                <a:spcPts val="0"/>
              </a:spcBef>
              <a:buClr>
                <a:schemeClr val="accent2"/>
              </a:buClr>
              <a:defRPr/>
            </a:pPr>
            <a:r>
              <a:rPr lang="en-US" sz="1200"/>
              <a:t>Shorelines (Atlantic Coast shorelines)</a:t>
            </a:r>
          </a:p>
          <a:p>
            <a:pPr defTabSz="457200">
              <a:lnSpc>
                <a:spcPct val="100000"/>
              </a:lnSpc>
              <a:spcBef>
                <a:spcPts val="0"/>
              </a:spcBef>
              <a:buClr>
                <a:schemeClr val="accent2"/>
              </a:buClr>
              <a:defRPr/>
            </a:pPr>
            <a:r>
              <a:rPr kumimoji="0" lang="en-US" sz="1200" b="0" i="0" u="none" strike="noStrike" kern="1200" cap="none" spc="0" normalizeH="0" baseline="0" noProof="0">
                <a:ln>
                  <a:noFill/>
                </a:ln>
                <a:effectLst/>
                <a:uLnTx/>
                <a:uFillTx/>
                <a:ea typeface="+mn-ea"/>
                <a:cs typeface="+mn-cs"/>
              </a:rPr>
              <a:t>Fire Stations</a:t>
            </a:r>
          </a:p>
          <a:p>
            <a:pPr marL="0" indent="0" defTabSz="457200">
              <a:lnSpc>
                <a:spcPct val="100000"/>
              </a:lnSpc>
              <a:spcBef>
                <a:spcPts val="0"/>
              </a:spcBef>
              <a:buClr>
                <a:srgbClr val="ED7D31"/>
              </a:buClr>
              <a:buNone/>
              <a:defRPr/>
            </a:pPr>
            <a:endParaRPr lang="en-US" sz="1200">
              <a:ea typeface="Calibri"/>
              <a:cs typeface="Calibri"/>
            </a:endParaRPr>
          </a:p>
          <a:p>
            <a:pPr defTabSz="457200">
              <a:lnSpc>
                <a:spcPct val="100000"/>
              </a:lnSpc>
              <a:spcBef>
                <a:spcPts val="0"/>
              </a:spcBef>
              <a:buClr>
                <a:srgbClr val="ED7D31"/>
              </a:buClr>
              <a:defRPr/>
            </a:pPr>
            <a:endParaRPr lang="en-US" sz="1200">
              <a:ea typeface="Calibri"/>
              <a:cs typeface="Calibri"/>
            </a:endParaRPr>
          </a:p>
        </p:txBody>
      </p:sp>
      <p:sp>
        <p:nvSpPr>
          <p:cNvPr id="13" name="Text Placeholder 7">
            <a:extLst>
              <a:ext uri="{FF2B5EF4-FFF2-40B4-BE49-F238E27FC236}">
                <a16:creationId xmlns:a16="http://schemas.microsoft.com/office/drawing/2014/main" id="{85F733BC-8AF5-8EFF-C31D-3213CDEFECF8}"/>
              </a:ext>
            </a:extLst>
          </p:cNvPr>
          <p:cNvSpPr txBox="1">
            <a:spLocks/>
          </p:cNvSpPr>
          <p:nvPr/>
        </p:nvSpPr>
        <p:spPr>
          <a:xfrm>
            <a:off x="7598189" y="1132265"/>
            <a:ext cx="3317835" cy="1016092"/>
          </a:xfrm>
          <a:prstGeom prst="rect">
            <a:avLst/>
          </a:prstGeom>
          <a:ln>
            <a:noFill/>
          </a:ln>
        </p:spPr>
        <p:txBody>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b="1">
                <a:solidFill>
                  <a:schemeClr val="accent4"/>
                </a:solidFill>
              </a:rPr>
              <a:t>Mission-Supportive</a:t>
            </a:r>
          </a:p>
          <a:p>
            <a:pPr marL="0" indent="0" algn="ctr">
              <a:lnSpc>
                <a:spcPct val="100000"/>
              </a:lnSpc>
              <a:spcBef>
                <a:spcPts val="0"/>
              </a:spcBef>
              <a:buNone/>
            </a:pPr>
            <a:r>
              <a:rPr lang="en-US" sz="1200" b="1">
                <a:solidFill>
                  <a:schemeClr val="accent4"/>
                </a:solidFill>
              </a:rPr>
              <a:t>Assets that support the livelihood and health of installation personnel, indirect support to primary and secondary missions.</a:t>
            </a:r>
          </a:p>
        </p:txBody>
      </p:sp>
      <p:sp>
        <p:nvSpPr>
          <p:cNvPr id="14" name="Content Placeholder 8">
            <a:extLst>
              <a:ext uri="{FF2B5EF4-FFF2-40B4-BE49-F238E27FC236}">
                <a16:creationId xmlns:a16="http://schemas.microsoft.com/office/drawing/2014/main" id="{1C05F800-253F-03C0-CDB5-BB6902D5B601}"/>
              </a:ext>
            </a:extLst>
          </p:cNvPr>
          <p:cNvSpPr txBox="1">
            <a:spLocks/>
          </p:cNvSpPr>
          <p:nvPr/>
        </p:nvSpPr>
        <p:spPr>
          <a:xfrm>
            <a:off x="7676553" y="2152099"/>
            <a:ext cx="3652828" cy="2990674"/>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Clr>
                <a:srgbClr val="ED7D31"/>
              </a:buClr>
              <a:buNone/>
              <a:defRPr/>
            </a:pPr>
            <a:r>
              <a:rPr kumimoji="0" lang="en-US" sz="1200" b="1" i="0" u="none" strike="noStrike" kern="1200" cap="none" spc="0" normalizeH="0" baseline="0" noProof="0">
                <a:ln>
                  <a:noFill/>
                </a:ln>
                <a:solidFill>
                  <a:prstClr val="black"/>
                </a:solidFill>
                <a:effectLst/>
                <a:uLnTx/>
                <a:uFillTx/>
                <a:ea typeface="+mn-ea"/>
                <a:cs typeface="+mn-cs"/>
              </a:rPr>
              <a:t>Personnel Support</a:t>
            </a:r>
          </a:p>
          <a:p>
            <a:pPr defTabSz="457200">
              <a:lnSpc>
                <a:spcPct val="100000"/>
              </a:lnSpc>
              <a:spcBef>
                <a:spcPts val="0"/>
              </a:spcBef>
              <a:buClr>
                <a:srgbClr val="ED7D31"/>
              </a:buClr>
              <a:defRPr/>
            </a:pPr>
            <a:r>
              <a:rPr kumimoji="0" lang="en-US" sz="1200" b="0" i="0" u="none" strike="noStrike" kern="1200" cap="none" spc="0" normalizeH="0" baseline="0" noProof="0">
                <a:ln>
                  <a:noFill/>
                </a:ln>
                <a:solidFill>
                  <a:prstClr val="black"/>
                </a:solidFill>
                <a:effectLst/>
                <a:uLnTx/>
                <a:uFillTx/>
                <a:ea typeface="+mn-ea"/>
                <a:cs typeface="+mn-cs"/>
              </a:rPr>
              <a:t>Affordable Housing</a:t>
            </a:r>
            <a:endParaRPr lang="en-US" sz="1200" b="0" i="0" u="none" strike="noStrike" kern="1200" cap="none" spc="0" normalizeH="0" baseline="0" noProof="0">
              <a:ln>
                <a:noFill/>
              </a:ln>
              <a:solidFill>
                <a:prstClr val="black"/>
              </a:solidFill>
              <a:effectLst/>
              <a:uLnTx/>
              <a:uFillTx/>
              <a:ea typeface="Calibri"/>
              <a:cs typeface="Calibri"/>
            </a:endParaRPr>
          </a:p>
          <a:p>
            <a:pPr defTabSz="457200">
              <a:lnSpc>
                <a:spcPct val="100000"/>
              </a:lnSpc>
              <a:spcBef>
                <a:spcPts val="0"/>
              </a:spcBef>
              <a:buClr>
                <a:srgbClr val="ED7D31"/>
              </a:buClr>
              <a:defRPr/>
            </a:pPr>
            <a:r>
              <a:rPr lang="en-US" sz="1200">
                <a:solidFill>
                  <a:prstClr val="black"/>
                </a:solidFill>
                <a:ea typeface="Calibri"/>
                <a:cs typeface="Calibri"/>
              </a:rPr>
              <a:t>Emergency Response Facilities (Hospitals)</a:t>
            </a:r>
          </a:p>
          <a:p>
            <a:pPr defTabSz="457200">
              <a:lnSpc>
                <a:spcPct val="100000"/>
              </a:lnSpc>
              <a:spcBef>
                <a:spcPts val="0"/>
              </a:spcBef>
              <a:buClr>
                <a:srgbClr val="ED7D31"/>
              </a:buClr>
              <a:defRPr/>
            </a:pPr>
            <a:endParaRPr lang="en-US" sz="1200" b="0" i="0" u="none" strike="noStrike" kern="1200" cap="none" spc="0" normalizeH="0" baseline="0" noProof="0">
              <a:ln>
                <a:noFill/>
              </a:ln>
              <a:solidFill>
                <a:prstClr val="black"/>
              </a:solidFill>
              <a:effectLst/>
              <a:uLnTx/>
              <a:uFillTx/>
              <a:ea typeface="Calibri"/>
              <a:cs typeface="Calibri"/>
            </a:endParaRPr>
          </a:p>
          <a:p>
            <a:pPr marL="0" indent="0" defTabSz="457200">
              <a:lnSpc>
                <a:spcPct val="100000"/>
              </a:lnSpc>
              <a:spcBef>
                <a:spcPts val="0"/>
              </a:spcBef>
              <a:buClr>
                <a:srgbClr val="ED7D31"/>
              </a:buClr>
              <a:buNone/>
              <a:defRPr/>
            </a:pPr>
            <a:endParaRPr lang="en-US" sz="1200" b="1">
              <a:solidFill>
                <a:prstClr val="black"/>
              </a:solidFill>
            </a:endParaRPr>
          </a:p>
          <a:p>
            <a:pPr marL="0" indent="0" defTabSz="457200">
              <a:lnSpc>
                <a:spcPct val="100000"/>
              </a:lnSpc>
              <a:spcBef>
                <a:spcPts val="0"/>
              </a:spcBef>
              <a:buClr>
                <a:srgbClr val="ED7D31"/>
              </a:buClr>
              <a:buNone/>
              <a:defRPr/>
            </a:pPr>
            <a:r>
              <a:rPr kumimoji="0" lang="en-US" sz="1200" b="1" i="0" u="none" strike="noStrike" kern="1200" cap="none" spc="0" normalizeH="0" baseline="0" noProof="0">
                <a:ln>
                  <a:noFill/>
                </a:ln>
                <a:solidFill>
                  <a:prstClr val="black"/>
                </a:solidFill>
                <a:effectLst/>
                <a:uLnTx/>
                <a:uFillTx/>
                <a:ea typeface="+mn-ea"/>
                <a:cs typeface="+mn-cs"/>
              </a:rPr>
              <a:t>Assets Providing Indirect Support</a:t>
            </a:r>
            <a:endParaRPr lang="en-US" sz="1200" b="1" i="0" u="none" strike="noStrike" kern="1200" cap="none" spc="0" normalizeH="0" baseline="0" noProof="0">
              <a:ln>
                <a:noFill/>
              </a:ln>
              <a:solidFill>
                <a:prstClr val="black"/>
              </a:solidFill>
              <a:effectLst/>
              <a:uLnTx/>
              <a:uFillTx/>
              <a:ea typeface="Calibri"/>
              <a:cs typeface="Calibri"/>
            </a:endParaRPr>
          </a:p>
          <a:p>
            <a:pPr defTabSz="457200">
              <a:lnSpc>
                <a:spcPct val="100000"/>
              </a:lnSpc>
              <a:spcBef>
                <a:spcPts val="0"/>
              </a:spcBef>
              <a:buClr>
                <a:srgbClr val="ED7D31"/>
              </a:buClr>
              <a:defRPr/>
            </a:pPr>
            <a:r>
              <a:rPr kumimoji="0" lang="en-US" sz="1200" b="0" i="0" u="none" strike="noStrike" kern="1200" cap="none" spc="0" normalizeH="0" baseline="0" noProof="0">
                <a:ln>
                  <a:noFill/>
                </a:ln>
                <a:solidFill>
                  <a:prstClr val="black"/>
                </a:solidFill>
                <a:effectLst/>
                <a:uLnTx/>
                <a:uFillTx/>
                <a:ea typeface="+mn-ea"/>
                <a:cs typeface="+mn-cs"/>
              </a:rPr>
              <a:t>Solid and Hazardous Waste Facilities</a:t>
            </a:r>
            <a:endParaRPr lang="en-US" sz="1200" b="0" i="0" u="none" strike="noStrike" kern="1200" cap="none" spc="0" normalizeH="0" baseline="0" noProof="0">
              <a:ln>
                <a:noFill/>
              </a:ln>
              <a:solidFill>
                <a:prstClr val="black"/>
              </a:solidFill>
              <a:effectLst/>
              <a:uLnTx/>
              <a:uFillTx/>
              <a:ea typeface="Calibri"/>
              <a:cs typeface="Calibri"/>
            </a:endParaRPr>
          </a:p>
        </p:txBody>
      </p:sp>
    </p:spTree>
    <p:extLst>
      <p:ext uri="{BB962C8B-B14F-4D97-AF65-F5344CB8AC3E}">
        <p14:creationId xmlns:p14="http://schemas.microsoft.com/office/powerpoint/2010/main" val="3830659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4FE89-CFE9-9878-3710-0C49A9EBE26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A257E7E-3CB3-9B78-FCA6-F1BF7BE5A13C}"/>
              </a:ext>
            </a:extLst>
          </p:cNvPr>
          <p:cNvSpPr>
            <a:spLocks noGrp="1"/>
          </p:cNvSpPr>
          <p:nvPr>
            <p:ph type="body" sz="quarter" idx="21"/>
          </p:nvPr>
        </p:nvSpPr>
        <p:spPr/>
        <p:txBody>
          <a:bodyPr/>
          <a:lstStyle/>
          <a:p>
            <a:r>
              <a:rPr lang="en-US"/>
              <a:t>Naval Station Mayport</a:t>
            </a:r>
          </a:p>
          <a:p>
            <a:endParaRPr lang="en-US"/>
          </a:p>
        </p:txBody>
      </p:sp>
      <p:sp>
        <p:nvSpPr>
          <p:cNvPr id="8" name="Footer Placeholder 41">
            <a:extLst>
              <a:ext uri="{FF2B5EF4-FFF2-40B4-BE49-F238E27FC236}">
                <a16:creationId xmlns:a16="http://schemas.microsoft.com/office/drawing/2014/main" id="{37FA7C6F-4C18-94EB-4E73-894E0E7603F5}"/>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F51D5591-A978-F48E-48C7-0AFFAA7E7427}"/>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27</a:t>
            </a:fld>
            <a:endParaRPr lang="en-US" sz="1000">
              <a:solidFill>
                <a:schemeClr val="tx1"/>
              </a:solidFill>
            </a:endParaRPr>
          </a:p>
        </p:txBody>
      </p:sp>
      <p:sp>
        <p:nvSpPr>
          <p:cNvPr id="4" name="Rectangle: Diagonal Corners Rounded 3">
            <a:extLst>
              <a:ext uri="{FF2B5EF4-FFF2-40B4-BE49-F238E27FC236}">
                <a16:creationId xmlns:a16="http://schemas.microsoft.com/office/drawing/2014/main" id="{36CFE42E-DD81-8D84-A24B-5F4F65D8572D}"/>
              </a:ext>
            </a:extLst>
          </p:cNvPr>
          <p:cNvSpPr/>
          <p:nvPr/>
        </p:nvSpPr>
        <p:spPr>
          <a:xfrm>
            <a:off x="358029" y="1022595"/>
            <a:ext cx="3419069" cy="374571"/>
          </a:xfrm>
          <a:prstGeom prst="round2DiagRect">
            <a:avLst/>
          </a:prstGeom>
          <a:solidFill>
            <a:srgbClr val="173963"/>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Natural Hazards</a:t>
            </a:r>
            <a:endParaRPr kumimoji="0" lang="en-US" sz="1400" b="0" i="0" u="none" strike="noStrike" kern="0" cap="none" spc="0" normalizeH="0" baseline="0" noProof="0" dirty="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endParaRPr>
          </a:p>
        </p:txBody>
      </p:sp>
      <p:grpSp>
        <p:nvGrpSpPr>
          <p:cNvPr id="5" name="Group 4">
            <a:extLst>
              <a:ext uri="{FF2B5EF4-FFF2-40B4-BE49-F238E27FC236}">
                <a16:creationId xmlns:a16="http://schemas.microsoft.com/office/drawing/2014/main" id="{4C640451-8AFA-DDD7-BDED-6B698B62EE6A}"/>
              </a:ext>
            </a:extLst>
          </p:cNvPr>
          <p:cNvGrpSpPr/>
          <p:nvPr/>
        </p:nvGrpSpPr>
        <p:grpSpPr>
          <a:xfrm>
            <a:off x="272082" y="2898924"/>
            <a:ext cx="3547242" cy="589711"/>
            <a:chOff x="309879" y="2303760"/>
            <a:chExt cx="3547242" cy="589711"/>
          </a:xfrm>
        </p:grpSpPr>
        <p:sp>
          <p:nvSpPr>
            <p:cNvPr id="10" name="Rectangle: Diagonal Corners Rounded 9">
              <a:extLst>
                <a:ext uri="{FF2B5EF4-FFF2-40B4-BE49-F238E27FC236}">
                  <a16:creationId xmlns:a16="http://schemas.microsoft.com/office/drawing/2014/main" id="{6C5215CC-8810-BEAB-CE7E-B3F80CBD8489}"/>
                </a:ext>
              </a:extLst>
            </p:cNvPr>
            <p:cNvSpPr/>
            <p:nvPr/>
          </p:nvSpPr>
          <p:spPr>
            <a:xfrm>
              <a:off x="666018" y="2377439"/>
              <a:ext cx="3191103"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Sea Level Rise</a:t>
              </a:r>
            </a:p>
          </p:txBody>
        </p:sp>
        <p:grpSp>
          <p:nvGrpSpPr>
            <p:cNvPr id="11" name="Group 10">
              <a:extLst>
                <a:ext uri="{FF2B5EF4-FFF2-40B4-BE49-F238E27FC236}">
                  <a16:creationId xmlns:a16="http://schemas.microsoft.com/office/drawing/2014/main" id="{7F7A74DC-ED46-9961-7370-9A628F4B249E}"/>
                </a:ext>
              </a:extLst>
            </p:cNvPr>
            <p:cNvGrpSpPr/>
            <p:nvPr/>
          </p:nvGrpSpPr>
          <p:grpSpPr>
            <a:xfrm>
              <a:off x="309879" y="2303760"/>
              <a:ext cx="589711" cy="589711"/>
              <a:chOff x="3037337" y="2502579"/>
              <a:chExt cx="465670" cy="465670"/>
            </a:xfrm>
          </p:grpSpPr>
          <p:sp>
            <p:nvSpPr>
              <p:cNvPr id="12" name="Oval 11">
                <a:extLst>
                  <a:ext uri="{FF2B5EF4-FFF2-40B4-BE49-F238E27FC236}">
                    <a16:creationId xmlns:a16="http://schemas.microsoft.com/office/drawing/2014/main" id="{20D40151-6B29-6E72-4C4D-C2016F0C7DE9}"/>
                  </a:ext>
                </a:extLst>
              </p:cNvPr>
              <p:cNvSpPr/>
              <p:nvPr/>
            </p:nvSpPr>
            <p:spPr>
              <a:xfrm>
                <a:off x="3037337" y="2502579"/>
                <a:ext cx="465670" cy="465670"/>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a:ea typeface="+mn-ea"/>
                  <a:cs typeface="Jacobs Chronos" panose="020B0603030503030204" pitchFamily="34" charset="0"/>
                </a:endParaRPr>
              </a:p>
            </p:txBody>
          </p:sp>
          <p:pic>
            <p:nvPicPr>
              <p:cNvPr id="13" name="Graphic 12" descr="Sunset scene with solid fill">
                <a:extLst>
                  <a:ext uri="{FF2B5EF4-FFF2-40B4-BE49-F238E27FC236}">
                    <a16:creationId xmlns:a16="http://schemas.microsoft.com/office/drawing/2014/main" id="{A6A97AF7-E36B-812D-5D63-75C2179C92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75340" y="2518629"/>
                <a:ext cx="402026" cy="402026"/>
              </a:xfrm>
              <a:prstGeom prst="rect">
                <a:avLst/>
              </a:prstGeom>
            </p:spPr>
          </p:pic>
        </p:grpSp>
      </p:grpSp>
      <p:grpSp>
        <p:nvGrpSpPr>
          <p:cNvPr id="14" name="Group 13">
            <a:extLst>
              <a:ext uri="{FF2B5EF4-FFF2-40B4-BE49-F238E27FC236}">
                <a16:creationId xmlns:a16="http://schemas.microsoft.com/office/drawing/2014/main" id="{A5518C11-5CB3-BE3B-D291-4B55196F1847}"/>
              </a:ext>
            </a:extLst>
          </p:cNvPr>
          <p:cNvGrpSpPr/>
          <p:nvPr/>
        </p:nvGrpSpPr>
        <p:grpSpPr>
          <a:xfrm>
            <a:off x="273869" y="2157664"/>
            <a:ext cx="3545450" cy="589711"/>
            <a:chOff x="311669" y="4292352"/>
            <a:chExt cx="3545450" cy="589711"/>
          </a:xfrm>
        </p:grpSpPr>
        <p:sp>
          <p:nvSpPr>
            <p:cNvPr id="15" name="Rectangle: Diagonal Corners Rounded 14">
              <a:extLst>
                <a:ext uri="{FF2B5EF4-FFF2-40B4-BE49-F238E27FC236}">
                  <a16:creationId xmlns:a16="http://schemas.microsoft.com/office/drawing/2014/main" id="{6FA09673-225A-5F27-03D6-0ACE266C317F}"/>
                </a:ext>
              </a:extLst>
            </p:cNvPr>
            <p:cNvSpPr/>
            <p:nvPr/>
          </p:nvSpPr>
          <p:spPr>
            <a:xfrm>
              <a:off x="638669" y="4409761"/>
              <a:ext cx="3218450"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Storm Surge</a:t>
              </a:r>
            </a:p>
          </p:txBody>
        </p:sp>
        <p:sp>
          <p:nvSpPr>
            <p:cNvPr id="16" name="Oval 15">
              <a:extLst>
                <a:ext uri="{FF2B5EF4-FFF2-40B4-BE49-F238E27FC236}">
                  <a16:creationId xmlns:a16="http://schemas.microsoft.com/office/drawing/2014/main" id="{1D5D5069-255A-7FF9-08B7-BB33EFD54E0E}"/>
                </a:ext>
              </a:extLst>
            </p:cNvPr>
            <p:cNvSpPr/>
            <p:nvPr/>
          </p:nvSpPr>
          <p:spPr>
            <a:xfrm>
              <a:off x="311669" y="4292352"/>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a:ea typeface="+mn-ea"/>
                <a:cs typeface="Jacobs Chronos" panose="020B0603030503030204" pitchFamily="34" charset="0"/>
              </a:endParaRPr>
            </a:p>
          </p:txBody>
        </p:sp>
        <p:pic>
          <p:nvPicPr>
            <p:cNvPr id="17" name="Graphic 16" descr="Wave with solid fill">
              <a:extLst>
                <a:ext uri="{FF2B5EF4-FFF2-40B4-BE49-F238E27FC236}">
                  <a16:creationId xmlns:a16="http://schemas.microsoft.com/office/drawing/2014/main" id="{9C636E6B-1576-86A1-F85D-348B12ACB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3528" y="4300316"/>
              <a:ext cx="509114" cy="509114"/>
            </a:xfrm>
            <a:prstGeom prst="rect">
              <a:avLst/>
            </a:prstGeom>
          </p:spPr>
        </p:pic>
      </p:grpSp>
      <p:grpSp>
        <p:nvGrpSpPr>
          <p:cNvPr id="18" name="Group 17">
            <a:extLst>
              <a:ext uri="{FF2B5EF4-FFF2-40B4-BE49-F238E27FC236}">
                <a16:creationId xmlns:a16="http://schemas.microsoft.com/office/drawing/2014/main" id="{63A3B440-6B2D-A1E5-72AB-359548A711EF}"/>
              </a:ext>
            </a:extLst>
          </p:cNvPr>
          <p:cNvGrpSpPr/>
          <p:nvPr/>
        </p:nvGrpSpPr>
        <p:grpSpPr>
          <a:xfrm>
            <a:off x="312237" y="3595562"/>
            <a:ext cx="3546007" cy="589711"/>
            <a:chOff x="311108" y="969300"/>
            <a:chExt cx="3546007" cy="589711"/>
          </a:xfrm>
        </p:grpSpPr>
        <p:sp>
          <p:nvSpPr>
            <p:cNvPr id="19" name="Rectangle: Diagonal Corners Rounded 18">
              <a:extLst>
                <a:ext uri="{FF2B5EF4-FFF2-40B4-BE49-F238E27FC236}">
                  <a16:creationId xmlns:a16="http://schemas.microsoft.com/office/drawing/2014/main" id="{87076996-F45A-C0D9-26D7-A001C68E9426}"/>
                </a:ext>
              </a:extLst>
            </p:cNvPr>
            <p:cNvSpPr/>
            <p:nvPr/>
          </p:nvSpPr>
          <p:spPr>
            <a:xfrm>
              <a:off x="598049" y="1085583"/>
              <a:ext cx="3259066"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Compound Flooding</a:t>
              </a:r>
            </a:p>
          </p:txBody>
        </p:sp>
        <p:sp>
          <p:nvSpPr>
            <p:cNvPr id="20" name="Oval 19">
              <a:extLst>
                <a:ext uri="{FF2B5EF4-FFF2-40B4-BE49-F238E27FC236}">
                  <a16:creationId xmlns:a16="http://schemas.microsoft.com/office/drawing/2014/main" id="{2C869420-07F0-79BA-64FF-C349564A7FDC}"/>
                </a:ext>
              </a:extLst>
            </p:cNvPr>
            <p:cNvSpPr/>
            <p:nvPr/>
          </p:nvSpPr>
          <p:spPr>
            <a:xfrm>
              <a:off x="311108" y="969300"/>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Jacobs Chronos" panose="020B0603030503030204" pitchFamily="34" charset="0"/>
                <a:ea typeface="+mn-ea"/>
                <a:cs typeface="Jacobs Chronos" panose="020B0603030503030204" pitchFamily="34" charset="0"/>
              </a:endParaRPr>
            </a:p>
          </p:txBody>
        </p:sp>
        <p:pic>
          <p:nvPicPr>
            <p:cNvPr id="21" name="Picture 20">
              <a:extLst>
                <a:ext uri="{FF2B5EF4-FFF2-40B4-BE49-F238E27FC236}">
                  <a16:creationId xmlns:a16="http://schemas.microsoft.com/office/drawing/2014/main" id="{66AC5492-84DF-D412-EAD4-FC716F6C3A08}"/>
                </a:ext>
              </a:extLst>
            </p:cNvPr>
            <p:cNvPicPr>
              <a:picLocks noChangeAspect="1"/>
            </p:cNvPicPr>
            <p:nvPr/>
          </p:nvPicPr>
          <p:blipFill>
            <a:blip r:embed="rId6">
              <a:duotone>
                <a:srgbClr val="234C6A">
                  <a:shade val="45000"/>
                  <a:satMod val="135000"/>
                </a:srgbClr>
                <a:prstClr val="white"/>
              </a:duotone>
            </a:blip>
            <a:stretch>
              <a:fillRect/>
            </a:stretch>
          </p:blipFill>
          <p:spPr>
            <a:xfrm>
              <a:off x="414880" y="1074144"/>
              <a:ext cx="384722" cy="384722"/>
            </a:xfrm>
            <a:prstGeom prst="rect">
              <a:avLst/>
            </a:prstGeom>
          </p:spPr>
        </p:pic>
      </p:grpSp>
      <p:grpSp>
        <p:nvGrpSpPr>
          <p:cNvPr id="22" name="Group 21">
            <a:extLst>
              <a:ext uri="{FF2B5EF4-FFF2-40B4-BE49-F238E27FC236}">
                <a16:creationId xmlns:a16="http://schemas.microsoft.com/office/drawing/2014/main" id="{C3A3035B-36E7-C99A-6D05-7EA7C2F59511}"/>
              </a:ext>
            </a:extLst>
          </p:cNvPr>
          <p:cNvGrpSpPr/>
          <p:nvPr/>
        </p:nvGrpSpPr>
        <p:grpSpPr>
          <a:xfrm>
            <a:off x="280030" y="1518405"/>
            <a:ext cx="3549751" cy="589711"/>
            <a:chOff x="307368" y="3635925"/>
            <a:chExt cx="3549751" cy="589711"/>
          </a:xfrm>
        </p:grpSpPr>
        <p:sp>
          <p:nvSpPr>
            <p:cNvPr id="23" name="Rectangle: Diagonal Corners Rounded 22">
              <a:extLst>
                <a:ext uri="{FF2B5EF4-FFF2-40B4-BE49-F238E27FC236}">
                  <a16:creationId xmlns:a16="http://schemas.microsoft.com/office/drawing/2014/main" id="{8159F375-72AB-CDD3-6C8B-08075D6B8EA2}"/>
                </a:ext>
              </a:extLst>
            </p:cNvPr>
            <p:cNvSpPr/>
            <p:nvPr/>
          </p:nvSpPr>
          <p:spPr>
            <a:xfrm>
              <a:off x="630373" y="3750154"/>
              <a:ext cx="3226746"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Extreme Rainfall</a:t>
              </a:r>
            </a:p>
          </p:txBody>
        </p:sp>
        <p:sp>
          <p:nvSpPr>
            <p:cNvPr id="24" name="Oval 23">
              <a:extLst>
                <a:ext uri="{FF2B5EF4-FFF2-40B4-BE49-F238E27FC236}">
                  <a16:creationId xmlns:a16="http://schemas.microsoft.com/office/drawing/2014/main" id="{28B4A99C-E6BE-379A-DF46-98EAAE9FFB35}"/>
                </a:ext>
              </a:extLst>
            </p:cNvPr>
            <p:cNvSpPr/>
            <p:nvPr/>
          </p:nvSpPr>
          <p:spPr>
            <a:xfrm>
              <a:off x="307368" y="3635925"/>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a:ea typeface="+mn-ea"/>
                <a:cs typeface="Jacobs Chronos" panose="020B0603030503030204" pitchFamily="34" charset="0"/>
              </a:endParaRPr>
            </a:p>
          </p:txBody>
        </p:sp>
      </p:grpSp>
      <p:pic>
        <p:nvPicPr>
          <p:cNvPr id="25" name="Graphic 24" descr="Rain with solid fill">
            <a:extLst>
              <a:ext uri="{FF2B5EF4-FFF2-40B4-BE49-F238E27FC236}">
                <a16:creationId xmlns:a16="http://schemas.microsoft.com/office/drawing/2014/main" id="{129FBE3F-2F9C-A2E5-C9C2-FA9D123FF2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0030" y="1521194"/>
            <a:ext cx="589711" cy="589711"/>
          </a:xfrm>
          <a:prstGeom prst="rect">
            <a:avLst/>
          </a:prstGeom>
        </p:spPr>
      </p:pic>
      <p:grpSp>
        <p:nvGrpSpPr>
          <p:cNvPr id="26" name="Group 25">
            <a:extLst>
              <a:ext uri="{FF2B5EF4-FFF2-40B4-BE49-F238E27FC236}">
                <a16:creationId xmlns:a16="http://schemas.microsoft.com/office/drawing/2014/main" id="{D66E4E8C-DE29-E3A4-03D5-78989C41DC00}"/>
              </a:ext>
            </a:extLst>
          </p:cNvPr>
          <p:cNvGrpSpPr/>
          <p:nvPr/>
        </p:nvGrpSpPr>
        <p:grpSpPr>
          <a:xfrm>
            <a:off x="282876" y="4288716"/>
            <a:ext cx="3546905" cy="589711"/>
            <a:chOff x="4728688" y="962101"/>
            <a:chExt cx="3546905" cy="589711"/>
          </a:xfrm>
        </p:grpSpPr>
        <p:sp>
          <p:nvSpPr>
            <p:cNvPr id="27" name="Rectangle: Diagonal Corners Rounded 26">
              <a:extLst>
                <a:ext uri="{FF2B5EF4-FFF2-40B4-BE49-F238E27FC236}">
                  <a16:creationId xmlns:a16="http://schemas.microsoft.com/office/drawing/2014/main" id="{55295EA3-B151-80E5-A92F-9C279D47145E}"/>
                </a:ext>
              </a:extLst>
            </p:cNvPr>
            <p:cNvSpPr/>
            <p:nvPr/>
          </p:nvSpPr>
          <p:spPr>
            <a:xfrm>
              <a:off x="5007323" y="1096886"/>
              <a:ext cx="3268270"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High Wind</a:t>
              </a:r>
            </a:p>
          </p:txBody>
        </p:sp>
        <p:sp>
          <p:nvSpPr>
            <p:cNvPr id="28" name="Oval 27">
              <a:extLst>
                <a:ext uri="{FF2B5EF4-FFF2-40B4-BE49-F238E27FC236}">
                  <a16:creationId xmlns:a16="http://schemas.microsoft.com/office/drawing/2014/main" id="{6BED0EF7-31CE-B476-EFD7-3D32D1F35C92}"/>
                </a:ext>
              </a:extLst>
            </p:cNvPr>
            <p:cNvSpPr/>
            <p:nvPr/>
          </p:nvSpPr>
          <p:spPr>
            <a:xfrm>
              <a:off x="4728688" y="962101"/>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a:ea typeface="+mn-ea"/>
                <a:cs typeface="Jacobs Chronos" panose="020B0603030503030204" pitchFamily="34" charset="0"/>
              </a:endParaRPr>
            </a:p>
          </p:txBody>
        </p:sp>
        <p:pic>
          <p:nvPicPr>
            <p:cNvPr id="29" name="Picture 28">
              <a:extLst>
                <a:ext uri="{FF2B5EF4-FFF2-40B4-BE49-F238E27FC236}">
                  <a16:creationId xmlns:a16="http://schemas.microsoft.com/office/drawing/2014/main" id="{7498A7F6-F954-41D3-AEEB-C83E5F30B630}"/>
                </a:ext>
              </a:extLst>
            </p:cNvPr>
            <p:cNvPicPr>
              <a:picLocks noChangeAspect="1"/>
            </p:cNvPicPr>
            <p:nvPr/>
          </p:nvPicPr>
          <p:blipFill>
            <a:blip r:embed="rId9">
              <a:duotone>
                <a:srgbClr val="234C6A">
                  <a:shade val="45000"/>
                  <a:satMod val="135000"/>
                </a:srgbClr>
                <a:prstClr val="white"/>
              </a:duotone>
            </a:blip>
            <a:stretch>
              <a:fillRect/>
            </a:stretch>
          </p:blipFill>
          <p:spPr>
            <a:xfrm>
              <a:off x="4803841" y="1040686"/>
              <a:ext cx="452904" cy="452904"/>
            </a:xfrm>
            <a:prstGeom prst="rect">
              <a:avLst/>
            </a:prstGeom>
          </p:spPr>
        </p:pic>
      </p:grpSp>
      <p:grpSp>
        <p:nvGrpSpPr>
          <p:cNvPr id="30" name="Group 29">
            <a:extLst>
              <a:ext uri="{FF2B5EF4-FFF2-40B4-BE49-F238E27FC236}">
                <a16:creationId xmlns:a16="http://schemas.microsoft.com/office/drawing/2014/main" id="{33508418-D1B9-76FB-F276-9B616753E7A9}"/>
              </a:ext>
            </a:extLst>
          </p:cNvPr>
          <p:cNvGrpSpPr/>
          <p:nvPr/>
        </p:nvGrpSpPr>
        <p:grpSpPr>
          <a:xfrm>
            <a:off x="277963" y="5013212"/>
            <a:ext cx="3551818" cy="589711"/>
            <a:chOff x="4728175" y="2971879"/>
            <a:chExt cx="3551818" cy="589711"/>
          </a:xfrm>
        </p:grpSpPr>
        <p:sp>
          <p:nvSpPr>
            <p:cNvPr id="31" name="Rectangle: Diagonal Corners Rounded 30">
              <a:extLst>
                <a:ext uri="{FF2B5EF4-FFF2-40B4-BE49-F238E27FC236}">
                  <a16:creationId xmlns:a16="http://schemas.microsoft.com/office/drawing/2014/main" id="{0AE17F94-26E1-A7C7-37E0-46AEBE8D445D}"/>
                </a:ext>
              </a:extLst>
            </p:cNvPr>
            <p:cNvSpPr/>
            <p:nvPr/>
          </p:nvSpPr>
          <p:spPr>
            <a:xfrm>
              <a:off x="5015116" y="3088163"/>
              <a:ext cx="3264877"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Erosion</a:t>
              </a:r>
            </a:p>
          </p:txBody>
        </p:sp>
        <p:sp>
          <p:nvSpPr>
            <p:cNvPr id="32" name="Oval 31">
              <a:extLst>
                <a:ext uri="{FF2B5EF4-FFF2-40B4-BE49-F238E27FC236}">
                  <a16:creationId xmlns:a16="http://schemas.microsoft.com/office/drawing/2014/main" id="{8029CE4C-0938-4333-DFE9-82812FE15F62}"/>
                </a:ext>
              </a:extLst>
            </p:cNvPr>
            <p:cNvSpPr/>
            <p:nvPr/>
          </p:nvSpPr>
          <p:spPr>
            <a:xfrm>
              <a:off x="4728175" y="2971879"/>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a:ea typeface="+mn-ea"/>
                <a:cs typeface="Jacobs Chronos" panose="020B0603030503030204" pitchFamily="34" charset="0"/>
              </a:endParaRPr>
            </a:p>
          </p:txBody>
        </p:sp>
        <p:pic>
          <p:nvPicPr>
            <p:cNvPr id="33" name="Picture 32">
              <a:extLst>
                <a:ext uri="{FF2B5EF4-FFF2-40B4-BE49-F238E27FC236}">
                  <a16:creationId xmlns:a16="http://schemas.microsoft.com/office/drawing/2014/main" id="{715F4FF1-084C-48BE-8DBF-DA219456C80F}"/>
                </a:ext>
              </a:extLst>
            </p:cNvPr>
            <p:cNvPicPr>
              <a:picLocks noChangeAspect="1"/>
            </p:cNvPicPr>
            <p:nvPr/>
          </p:nvPicPr>
          <p:blipFill>
            <a:blip r:embed="rId10">
              <a:duotone>
                <a:srgbClr val="234C6A">
                  <a:shade val="45000"/>
                  <a:satMod val="135000"/>
                </a:srgbClr>
                <a:prstClr val="white"/>
              </a:duotone>
            </a:blip>
            <a:stretch>
              <a:fillRect/>
            </a:stretch>
          </p:blipFill>
          <p:spPr>
            <a:xfrm>
              <a:off x="4773940" y="2989498"/>
              <a:ext cx="522368" cy="522368"/>
            </a:xfrm>
            <a:prstGeom prst="rect">
              <a:avLst/>
            </a:prstGeom>
          </p:spPr>
        </p:pic>
      </p:grpSp>
      <p:grpSp>
        <p:nvGrpSpPr>
          <p:cNvPr id="34" name="Group 33">
            <a:extLst>
              <a:ext uri="{FF2B5EF4-FFF2-40B4-BE49-F238E27FC236}">
                <a16:creationId xmlns:a16="http://schemas.microsoft.com/office/drawing/2014/main" id="{1236BDEF-0504-B737-4489-2A682C8A7BB0}"/>
              </a:ext>
            </a:extLst>
          </p:cNvPr>
          <p:cNvGrpSpPr/>
          <p:nvPr/>
        </p:nvGrpSpPr>
        <p:grpSpPr>
          <a:xfrm>
            <a:off x="256394" y="5669483"/>
            <a:ext cx="3573387" cy="610240"/>
            <a:chOff x="270817" y="1610604"/>
            <a:chExt cx="3573387" cy="610240"/>
          </a:xfrm>
        </p:grpSpPr>
        <p:sp>
          <p:nvSpPr>
            <p:cNvPr id="35" name="Rectangle: Diagonal Corners Rounded 34">
              <a:extLst>
                <a:ext uri="{FF2B5EF4-FFF2-40B4-BE49-F238E27FC236}">
                  <a16:creationId xmlns:a16="http://schemas.microsoft.com/office/drawing/2014/main" id="{66860190-D67B-359E-E324-FC544A535EE7}"/>
                </a:ext>
              </a:extLst>
            </p:cNvPr>
            <p:cNvSpPr/>
            <p:nvPr/>
          </p:nvSpPr>
          <p:spPr>
            <a:xfrm>
              <a:off x="638669" y="1723890"/>
              <a:ext cx="3205535"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Extreme Heat</a:t>
              </a:r>
            </a:p>
          </p:txBody>
        </p:sp>
        <p:sp>
          <p:nvSpPr>
            <p:cNvPr id="36" name="Oval 35">
              <a:extLst>
                <a:ext uri="{FF2B5EF4-FFF2-40B4-BE49-F238E27FC236}">
                  <a16:creationId xmlns:a16="http://schemas.microsoft.com/office/drawing/2014/main" id="{12A8AFF6-9894-A774-CB3D-8591461F9A3F}"/>
                </a:ext>
              </a:extLst>
            </p:cNvPr>
            <p:cNvSpPr/>
            <p:nvPr/>
          </p:nvSpPr>
          <p:spPr>
            <a:xfrm>
              <a:off x="311108" y="1631133"/>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a:ea typeface="+mn-ea"/>
                <a:cs typeface="Jacobs Chronos" panose="020B0603030503030204" pitchFamily="34" charset="0"/>
              </a:endParaRPr>
            </a:p>
          </p:txBody>
        </p:sp>
        <p:pic>
          <p:nvPicPr>
            <p:cNvPr id="37" name="Picture 36">
              <a:extLst>
                <a:ext uri="{FF2B5EF4-FFF2-40B4-BE49-F238E27FC236}">
                  <a16:creationId xmlns:a16="http://schemas.microsoft.com/office/drawing/2014/main" id="{D0E1C7EF-1CCF-63E9-3326-A6131A11A531}"/>
                </a:ext>
              </a:extLst>
            </p:cNvPr>
            <p:cNvPicPr>
              <a:picLocks noChangeAspect="1"/>
            </p:cNvPicPr>
            <p:nvPr/>
          </p:nvPicPr>
          <p:blipFill>
            <a:blip r:embed="rId11">
              <a:duotone>
                <a:srgbClr val="234C6A">
                  <a:shade val="45000"/>
                  <a:satMod val="135000"/>
                </a:srgbClr>
                <a:prstClr val="white"/>
              </a:duotone>
            </a:blip>
            <a:stretch>
              <a:fillRect/>
            </a:stretch>
          </p:blipFill>
          <p:spPr>
            <a:xfrm>
              <a:off x="270817" y="1610604"/>
              <a:ext cx="597531" cy="597531"/>
            </a:xfrm>
            <a:prstGeom prst="rect">
              <a:avLst/>
            </a:prstGeom>
          </p:spPr>
        </p:pic>
      </p:grpSp>
      <p:sp>
        <p:nvSpPr>
          <p:cNvPr id="38" name="Rectangle: Diagonal Corners Rounded 37">
            <a:extLst>
              <a:ext uri="{FF2B5EF4-FFF2-40B4-BE49-F238E27FC236}">
                <a16:creationId xmlns:a16="http://schemas.microsoft.com/office/drawing/2014/main" id="{77363D57-0811-26AD-C747-FC69B8965F15}"/>
              </a:ext>
            </a:extLst>
          </p:cNvPr>
          <p:cNvSpPr/>
          <p:nvPr/>
        </p:nvSpPr>
        <p:spPr>
          <a:xfrm>
            <a:off x="4696188" y="4981107"/>
            <a:ext cx="2882755" cy="365760"/>
          </a:xfrm>
          <a:prstGeom prst="round2DiagRect">
            <a:avLst/>
          </a:prstGeom>
          <a:solidFill>
            <a:srgbClr val="FFFFFF"/>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    Lack of Attainable Housing</a:t>
            </a:r>
          </a:p>
        </p:txBody>
      </p:sp>
      <p:grpSp>
        <p:nvGrpSpPr>
          <p:cNvPr id="39" name="Group 38">
            <a:extLst>
              <a:ext uri="{FF2B5EF4-FFF2-40B4-BE49-F238E27FC236}">
                <a16:creationId xmlns:a16="http://schemas.microsoft.com/office/drawing/2014/main" id="{CB22FD77-AFCF-ACC8-3C0A-D1C282D2A33B}"/>
              </a:ext>
            </a:extLst>
          </p:cNvPr>
          <p:cNvGrpSpPr/>
          <p:nvPr/>
        </p:nvGrpSpPr>
        <p:grpSpPr>
          <a:xfrm>
            <a:off x="4413855" y="4866691"/>
            <a:ext cx="580245" cy="580246"/>
            <a:chOff x="3037337" y="2502579"/>
            <a:chExt cx="465670" cy="465670"/>
          </a:xfrm>
        </p:grpSpPr>
        <p:sp>
          <p:nvSpPr>
            <p:cNvPr id="40" name="Oval 39">
              <a:extLst>
                <a:ext uri="{FF2B5EF4-FFF2-40B4-BE49-F238E27FC236}">
                  <a16:creationId xmlns:a16="http://schemas.microsoft.com/office/drawing/2014/main" id="{C75A7231-2682-C9F9-20BC-2789EC57D0B0}"/>
                </a:ext>
              </a:extLst>
            </p:cNvPr>
            <p:cNvSpPr/>
            <p:nvPr/>
          </p:nvSpPr>
          <p:spPr>
            <a:xfrm>
              <a:off x="3037337" y="2502579"/>
              <a:ext cx="465670" cy="465670"/>
            </a:xfrm>
            <a:prstGeom prst="ellipse">
              <a:avLst/>
            </a:prstGeom>
            <a:solidFill>
              <a:srgbClr val="FFFFFF"/>
            </a:solidFill>
            <a:ln w="9525" cap="flat" cmpd="sng" algn="ctr">
              <a:solidFill>
                <a:srgbClr val="2FBEA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a:ea typeface="+mn-ea"/>
                <a:cs typeface="Jacobs Chronos" panose="020B0603030503030204" pitchFamily="34" charset="0"/>
              </a:endParaRPr>
            </a:p>
          </p:txBody>
        </p:sp>
        <p:pic>
          <p:nvPicPr>
            <p:cNvPr id="41" name="Graphic 40" descr="Mortgage with solid fill">
              <a:extLst>
                <a:ext uri="{FF2B5EF4-FFF2-40B4-BE49-F238E27FC236}">
                  <a16:creationId xmlns:a16="http://schemas.microsoft.com/office/drawing/2014/main" id="{414FC3D0-1D77-6169-E7FF-E9C0F579AD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066137" y="2508868"/>
              <a:ext cx="402026" cy="402026"/>
            </a:xfrm>
            <a:prstGeom prst="rect">
              <a:avLst/>
            </a:prstGeom>
          </p:spPr>
        </p:pic>
      </p:grpSp>
      <p:sp>
        <p:nvSpPr>
          <p:cNvPr id="42" name="Rectangle: Diagonal Corners Rounded 41">
            <a:extLst>
              <a:ext uri="{FF2B5EF4-FFF2-40B4-BE49-F238E27FC236}">
                <a16:creationId xmlns:a16="http://schemas.microsoft.com/office/drawing/2014/main" id="{512B7D00-84CB-2F55-D4BB-B4CF18356160}"/>
              </a:ext>
            </a:extLst>
          </p:cNvPr>
          <p:cNvSpPr/>
          <p:nvPr/>
        </p:nvSpPr>
        <p:spPr>
          <a:xfrm>
            <a:off x="4413855" y="4371279"/>
            <a:ext cx="3397500" cy="374571"/>
          </a:xfrm>
          <a:prstGeom prst="round2DiagRect">
            <a:avLst/>
          </a:prstGeom>
          <a:solidFill>
            <a:srgbClr val="2FBEA3"/>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Social/Human Hazards</a:t>
            </a:r>
          </a:p>
        </p:txBody>
      </p:sp>
      <p:sp>
        <p:nvSpPr>
          <p:cNvPr id="43" name="Rectangle: Diagonal Corners Rounded 42">
            <a:extLst>
              <a:ext uri="{FF2B5EF4-FFF2-40B4-BE49-F238E27FC236}">
                <a16:creationId xmlns:a16="http://schemas.microsoft.com/office/drawing/2014/main" id="{EEED36EA-6F92-9D24-3E70-B24AE4F7F9CA}"/>
              </a:ext>
            </a:extLst>
          </p:cNvPr>
          <p:cNvSpPr/>
          <p:nvPr/>
        </p:nvSpPr>
        <p:spPr>
          <a:xfrm>
            <a:off x="4384989" y="1021939"/>
            <a:ext cx="3419069" cy="374571"/>
          </a:xfrm>
          <a:prstGeom prst="round2DiagRect">
            <a:avLst/>
          </a:prstGeom>
          <a:solidFill>
            <a:srgbClr val="F2783D"/>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Physical Infrastructure &amp; Services</a:t>
            </a:r>
            <a:endParaRPr kumimoji="0" lang="en-US" sz="1400" b="0" i="0" u="none" strike="noStrike" kern="0" cap="none" spc="0" normalizeH="0" baseline="0" noProof="0" dirty="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endParaRPr>
          </a:p>
        </p:txBody>
      </p:sp>
      <p:grpSp>
        <p:nvGrpSpPr>
          <p:cNvPr id="44" name="Group 43">
            <a:extLst>
              <a:ext uri="{FF2B5EF4-FFF2-40B4-BE49-F238E27FC236}">
                <a16:creationId xmlns:a16="http://schemas.microsoft.com/office/drawing/2014/main" id="{5EDCDCBB-1A8A-1F83-C9C5-397C65255580}"/>
              </a:ext>
            </a:extLst>
          </p:cNvPr>
          <p:cNvGrpSpPr/>
          <p:nvPr/>
        </p:nvGrpSpPr>
        <p:grpSpPr>
          <a:xfrm>
            <a:off x="4405728" y="1533080"/>
            <a:ext cx="3170752" cy="581283"/>
            <a:chOff x="427715" y="1976742"/>
            <a:chExt cx="3170752" cy="581283"/>
          </a:xfrm>
        </p:grpSpPr>
        <p:sp>
          <p:nvSpPr>
            <p:cNvPr id="45" name="Rectangle: Diagonal Corners Rounded 44">
              <a:extLst>
                <a:ext uri="{FF2B5EF4-FFF2-40B4-BE49-F238E27FC236}">
                  <a16:creationId xmlns:a16="http://schemas.microsoft.com/office/drawing/2014/main" id="{4CB5B93A-C45C-4666-04E4-03865E912DDD}"/>
                </a:ext>
              </a:extLst>
            </p:cNvPr>
            <p:cNvSpPr/>
            <p:nvPr/>
          </p:nvSpPr>
          <p:spPr>
            <a:xfrm>
              <a:off x="710556" y="2091364"/>
              <a:ext cx="2887911" cy="45720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Increasing Demands on Infrastructure (Capacity)</a:t>
              </a:r>
            </a:p>
          </p:txBody>
        </p:sp>
        <p:grpSp>
          <p:nvGrpSpPr>
            <p:cNvPr id="46" name="Group 45">
              <a:extLst>
                <a:ext uri="{FF2B5EF4-FFF2-40B4-BE49-F238E27FC236}">
                  <a16:creationId xmlns:a16="http://schemas.microsoft.com/office/drawing/2014/main" id="{12656ECD-3577-4042-862D-199C553C76F0}"/>
                </a:ext>
              </a:extLst>
            </p:cNvPr>
            <p:cNvGrpSpPr/>
            <p:nvPr/>
          </p:nvGrpSpPr>
          <p:grpSpPr>
            <a:xfrm>
              <a:off x="427715" y="1976742"/>
              <a:ext cx="581282" cy="581283"/>
              <a:chOff x="3037337" y="2502579"/>
              <a:chExt cx="465670" cy="465670"/>
            </a:xfrm>
          </p:grpSpPr>
          <p:sp>
            <p:nvSpPr>
              <p:cNvPr id="47" name="Oval 46">
                <a:extLst>
                  <a:ext uri="{FF2B5EF4-FFF2-40B4-BE49-F238E27FC236}">
                    <a16:creationId xmlns:a16="http://schemas.microsoft.com/office/drawing/2014/main" id="{4BFF66BA-2DDB-04CA-8954-04DE8EBF9604}"/>
                  </a:ext>
                </a:extLst>
              </p:cNvPr>
              <p:cNvSpPr/>
              <p:nvPr/>
            </p:nvSpPr>
            <p:spPr>
              <a:xfrm>
                <a:off x="3037337" y="2502579"/>
                <a:ext cx="465670" cy="465670"/>
              </a:xfrm>
              <a:prstGeom prst="ellipse">
                <a:avLst/>
              </a:prstGeom>
              <a:solidFill>
                <a:srgbClr val="FFFFFF"/>
              </a:solidFill>
              <a:ln w="12700"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a:ea typeface="+mn-ea"/>
                  <a:cs typeface="Jacobs Chronos" panose="020B0603030503030204" pitchFamily="34" charset="0"/>
                </a:endParaRPr>
              </a:p>
            </p:txBody>
          </p:sp>
          <p:pic>
            <p:nvPicPr>
              <p:cNvPr id="48" name="Graphic 47" descr="Electric Tower with solid fill">
                <a:extLst>
                  <a:ext uri="{FF2B5EF4-FFF2-40B4-BE49-F238E27FC236}">
                    <a16:creationId xmlns:a16="http://schemas.microsoft.com/office/drawing/2014/main" id="{1A8DC884-9B33-A1DC-D365-89CF4B12EB5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078556" y="2516630"/>
                <a:ext cx="402026" cy="402026"/>
              </a:xfrm>
              <a:prstGeom prst="rect">
                <a:avLst/>
              </a:prstGeom>
            </p:spPr>
          </p:pic>
        </p:grpSp>
      </p:grpSp>
      <p:grpSp>
        <p:nvGrpSpPr>
          <p:cNvPr id="49" name="Group 48">
            <a:extLst>
              <a:ext uri="{FF2B5EF4-FFF2-40B4-BE49-F238E27FC236}">
                <a16:creationId xmlns:a16="http://schemas.microsoft.com/office/drawing/2014/main" id="{BF1C679C-8743-76D3-CD3A-6F69AC679075}"/>
              </a:ext>
            </a:extLst>
          </p:cNvPr>
          <p:cNvGrpSpPr/>
          <p:nvPr/>
        </p:nvGrpSpPr>
        <p:grpSpPr>
          <a:xfrm>
            <a:off x="4395156" y="2195353"/>
            <a:ext cx="3170752" cy="581283"/>
            <a:chOff x="427715" y="2639261"/>
            <a:chExt cx="3170752" cy="581283"/>
          </a:xfrm>
        </p:grpSpPr>
        <p:sp>
          <p:nvSpPr>
            <p:cNvPr id="50" name="Rectangle: Diagonal Corners Rounded 49">
              <a:extLst>
                <a:ext uri="{FF2B5EF4-FFF2-40B4-BE49-F238E27FC236}">
                  <a16:creationId xmlns:a16="http://schemas.microsoft.com/office/drawing/2014/main" id="{69E2EF5B-54BE-70CF-65D2-A37EF4E7C855}"/>
                </a:ext>
              </a:extLst>
            </p:cNvPr>
            <p:cNvSpPr/>
            <p:nvPr/>
          </p:nvSpPr>
          <p:spPr>
            <a:xfrm>
              <a:off x="710556" y="2753883"/>
              <a:ext cx="2887911"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Infrastructure Age</a:t>
              </a:r>
            </a:p>
          </p:txBody>
        </p:sp>
        <p:grpSp>
          <p:nvGrpSpPr>
            <p:cNvPr id="51" name="Group 50">
              <a:extLst>
                <a:ext uri="{FF2B5EF4-FFF2-40B4-BE49-F238E27FC236}">
                  <a16:creationId xmlns:a16="http://schemas.microsoft.com/office/drawing/2014/main" id="{95894C5A-37E1-B18F-D1CE-176729B01723}"/>
                </a:ext>
              </a:extLst>
            </p:cNvPr>
            <p:cNvGrpSpPr/>
            <p:nvPr/>
          </p:nvGrpSpPr>
          <p:grpSpPr>
            <a:xfrm>
              <a:off x="427715" y="2639261"/>
              <a:ext cx="581282" cy="581283"/>
              <a:chOff x="3037337" y="2502579"/>
              <a:chExt cx="465670" cy="465670"/>
            </a:xfrm>
          </p:grpSpPr>
          <p:sp>
            <p:nvSpPr>
              <p:cNvPr id="52" name="Oval 51">
                <a:extLst>
                  <a:ext uri="{FF2B5EF4-FFF2-40B4-BE49-F238E27FC236}">
                    <a16:creationId xmlns:a16="http://schemas.microsoft.com/office/drawing/2014/main" id="{11FA049F-5E34-B412-7CF6-6B4DF8214D74}"/>
                  </a:ext>
                </a:extLst>
              </p:cNvPr>
              <p:cNvSpPr/>
              <p:nvPr/>
            </p:nvSpPr>
            <p:spPr>
              <a:xfrm>
                <a:off x="3037337" y="2502579"/>
                <a:ext cx="465670" cy="465670"/>
              </a:xfrm>
              <a:prstGeom prst="ellipse">
                <a:avLst/>
              </a:prstGeom>
              <a:solidFill>
                <a:srgbClr val="FFFFFF"/>
              </a:solidFill>
              <a:ln w="12700"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a:ea typeface="+mn-ea"/>
                  <a:cs typeface="Jacobs Chronos" panose="020B0603030503030204" pitchFamily="34" charset="0"/>
                </a:endParaRPr>
              </a:p>
            </p:txBody>
          </p:sp>
          <p:pic>
            <p:nvPicPr>
              <p:cNvPr id="53" name="Graphic 52" descr="Bridge scene outline">
                <a:extLst>
                  <a:ext uri="{FF2B5EF4-FFF2-40B4-BE49-F238E27FC236}">
                    <a16:creationId xmlns:a16="http://schemas.microsoft.com/office/drawing/2014/main" id="{EE03B57D-72FE-B4FA-A710-10D5448E5A0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3078556" y="2516630"/>
                <a:ext cx="402026" cy="402026"/>
              </a:xfrm>
              <a:prstGeom prst="rect">
                <a:avLst/>
              </a:prstGeom>
            </p:spPr>
          </p:pic>
        </p:grpSp>
      </p:grpSp>
      <p:sp>
        <p:nvSpPr>
          <p:cNvPr id="54" name="Rectangle: Diagonal Corners Rounded 53">
            <a:extLst>
              <a:ext uri="{FF2B5EF4-FFF2-40B4-BE49-F238E27FC236}">
                <a16:creationId xmlns:a16="http://schemas.microsoft.com/office/drawing/2014/main" id="{A6409BBA-1478-DA16-3F6D-8E52396E00C5}"/>
              </a:ext>
            </a:extLst>
          </p:cNvPr>
          <p:cNvSpPr/>
          <p:nvPr/>
        </p:nvSpPr>
        <p:spPr>
          <a:xfrm>
            <a:off x="4667324" y="2955163"/>
            <a:ext cx="2882755"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Lack of Redundancy</a:t>
            </a:r>
          </a:p>
        </p:txBody>
      </p:sp>
      <p:sp>
        <p:nvSpPr>
          <p:cNvPr id="55" name="Oval 54">
            <a:extLst>
              <a:ext uri="{FF2B5EF4-FFF2-40B4-BE49-F238E27FC236}">
                <a16:creationId xmlns:a16="http://schemas.microsoft.com/office/drawing/2014/main" id="{3B8AF7AD-D193-C341-4C38-EE686E203FB2}"/>
              </a:ext>
            </a:extLst>
          </p:cNvPr>
          <p:cNvSpPr/>
          <p:nvPr/>
        </p:nvSpPr>
        <p:spPr>
          <a:xfrm>
            <a:off x="4384989" y="2840745"/>
            <a:ext cx="580245" cy="580245"/>
          </a:xfrm>
          <a:prstGeom prst="ellipse">
            <a:avLst/>
          </a:prstGeom>
          <a:solidFill>
            <a:srgbClr val="FFFFFF"/>
          </a:solidFill>
          <a:ln w="9525"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77D31"/>
                </a:solidFill>
                <a:effectLst/>
                <a:uLnTx/>
                <a:uFillTx/>
                <a:latin typeface="Proxima Nova"/>
                <a:ea typeface="+mn-ea"/>
                <a:cs typeface="Jacobs Chronos" panose="020B0603030503030204" pitchFamily="34" charset="0"/>
              </a:rPr>
              <a:t>1</a:t>
            </a:r>
            <a:endParaRPr kumimoji="0" lang="en-US" sz="2000" b="1" i="0" u="none" strike="noStrike" kern="0" cap="none" spc="0" normalizeH="0" baseline="0" noProof="0" dirty="0">
              <a:ln>
                <a:noFill/>
              </a:ln>
              <a:solidFill>
                <a:srgbClr val="F77D31"/>
              </a:solidFill>
              <a:effectLst/>
              <a:uLnTx/>
              <a:uFillTx/>
              <a:latin typeface="Proxima Nova"/>
              <a:ea typeface="+mn-ea"/>
              <a:cs typeface="Jacobs Chronos" panose="020B0603030503030204" pitchFamily="34" charset="0"/>
            </a:endParaRPr>
          </a:p>
        </p:txBody>
      </p:sp>
      <p:sp>
        <p:nvSpPr>
          <p:cNvPr id="56" name="Rectangle: Diagonal Corners Rounded 55">
            <a:extLst>
              <a:ext uri="{FF2B5EF4-FFF2-40B4-BE49-F238E27FC236}">
                <a16:creationId xmlns:a16="http://schemas.microsoft.com/office/drawing/2014/main" id="{7F87B409-F52A-2F08-16D4-C9B4A3E60FCC}"/>
              </a:ext>
            </a:extLst>
          </p:cNvPr>
          <p:cNvSpPr/>
          <p:nvPr/>
        </p:nvSpPr>
        <p:spPr>
          <a:xfrm>
            <a:off x="4667324" y="3663221"/>
            <a:ext cx="2882755"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85000"/>
                    <a:lumOff val="15000"/>
                  </a:srgbClr>
                </a:solidFill>
                <a:effectLst/>
                <a:uLnTx/>
                <a:uFillTx/>
                <a:latin typeface="Proxima Nova"/>
                <a:ea typeface="+mn-ea"/>
                <a:cs typeface="Jacobs Chronos" panose="020B0603030503030204" pitchFamily="34" charset="0"/>
              </a:rPr>
              <a:t>Transportation Congestion</a:t>
            </a:r>
          </a:p>
        </p:txBody>
      </p:sp>
      <p:sp>
        <p:nvSpPr>
          <p:cNvPr id="57" name="Oval 56">
            <a:extLst>
              <a:ext uri="{FF2B5EF4-FFF2-40B4-BE49-F238E27FC236}">
                <a16:creationId xmlns:a16="http://schemas.microsoft.com/office/drawing/2014/main" id="{0B24E007-C8A0-E069-D19B-79E2D6ADBD74}"/>
              </a:ext>
            </a:extLst>
          </p:cNvPr>
          <p:cNvSpPr/>
          <p:nvPr/>
        </p:nvSpPr>
        <p:spPr>
          <a:xfrm>
            <a:off x="4384989" y="3548803"/>
            <a:ext cx="580245" cy="580245"/>
          </a:xfrm>
          <a:prstGeom prst="ellipse">
            <a:avLst/>
          </a:prstGeom>
          <a:solidFill>
            <a:srgbClr val="FFFFFF"/>
          </a:solidFill>
          <a:ln w="9525"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77D31"/>
              </a:solidFill>
              <a:effectLst/>
              <a:uLnTx/>
              <a:uFillTx/>
              <a:latin typeface="Proxima Nova"/>
              <a:ea typeface="+mn-ea"/>
              <a:cs typeface="Jacobs Chronos" panose="020B0603030503030204" pitchFamily="34" charset="0"/>
            </a:endParaRPr>
          </a:p>
        </p:txBody>
      </p:sp>
      <p:pic>
        <p:nvPicPr>
          <p:cNvPr id="58" name="Graphic 57" descr="Car with solid fill">
            <a:extLst>
              <a:ext uri="{FF2B5EF4-FFF2-40B4-BE49-F238E27FC236}">
                <a16:creationId xmlns:a16="http://schemas.microsoft.com/office/drawing/2014/main" id="{B5399438-BE20-0F80-C029-E7F8A0B4080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440838" y="3599517"/>
            <a:ext cx="507607" cy="507607"/>
          </a:xfrm>
          <a:prstGeom prst="rect">
            <a:avLst/>
          </a:prstGeom>
        </p:spPr>
      </p:pic>
    </p:spTree>
    <p:extLst>
      <p:ext uri="{BB962C8B-B14F-4D97-AF65-F5344CB8AC3E}">
        <p14:creationId xmlns:p14="http://schemas.microsoft.com/office/powerpoint/2010/main" val="235221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07F47-8600-93B0-DA24-472AB1535CD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6441B2A-1098-AACE-8B4F-1C7479CDB8C9}"/>
              </a:ext>
            </a:extLst>
          </p:cNvPr>
          <p:cNvSpPr>
            <a:spLocks noGrp="1"/>
          </p:cNvSpPr>
          <p:nvPr>
            <p:ph type="body" sz="quarter" idx="10"/>
          </p:nvPr>
        </p:nvSpPr>
        <p:spPr>
          <a:xfrm>
            <a:off x="363538" y="404813"/>
            <a:ext cx="4397375" cy="1828800"/>
          </a:xfrm>
        </p:spPr>
        <p:txBody>
          <a:bodyPr/>
          <a:lstStyle/>
          <a:p>
            <a:r>
              <a:rPr lang="en-US"/>
              <a:t>Marine Corp Support Facility Blount Island</a:t>
            </a:r>
          </a:p>
        </p:txBody>
      </p:sp>
    </p:spTree>
    <p:extLst>
      <p:ext uri="{BB962C8B-B14F-4D97-AF65-F5344CB8AC3E}">
        <p14:creationId xmlns:p14="http://schemas.microsoft.com/office/powerpoint/2010/main" val="2724599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6DC86-624E-EBB5-5A41-A24AFEECD4C9}"/>
            </a:ext>
          </a:extLst>
        </p:cNvPr>
        <p:cNvGrpSpPr/>
        <p:nvPr/>
      </p:nvGrpSpPr>
      <p:grpSpPr>
        <a:xfrm>
          <a:off x="0" y="0"/>
          <a:ext cx="0" cy="0"/>
          <a:chOff x="0" y="0"/>
          <a:chExt cx="0" cy="0"/>
        </a:xfrm>
      </p:grpSpPr>
      <p:pic>
        <p:nvPicPr>
          <p:cNvPr id="8" name="Picture 7" descr="A truck on the road&#10;&#10;AI-generated content may be incorrect.">
            <a:extLst>
              <a:ext uri="{FF2B5EF4-FFF2-40B4-BE49-F238E27FC236}">
                <a16:creationId xmlns:a16="http://schemas.microsoft.com/office/drawing/2014/main" id="{8FC3EBE5-B4E6-282F-14F3-0CD2FC067035}"/>
              </a:ext>
            </a:extLst>
          </p:cNvPr>
          <p:cNvPicPr>
            <a:picLocks noChangeAspect="1"/>
          </p:cNvPicPr>
          <p:nvPr/>
        </p:nvPicPr>
        <p:blipFill>
          <a:blip r:embed="rId3">
            <a:extLst>
              <a:ext uri="{28A0092B-C50C-407E-A947-70E740481C1C}">
                <a14:useLocalDpi xmlns:a14="http://schemas.microsoft.com/office/drawing/2010/main" val="0"/>
              </a:ext>
            </a:extLst>
          </a:blip>
          <a:srcRect t="1242" r="1" b="11872"/>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6" name="Picture 5" descr="A group of people sitting on a bus&#10;&#10;AI-generated content may be incorrect.">
            <a:extLst>
              <a:ext uri="{FF2B5EF4-FFF2-40B4-BE49-F238E27FC236}">
                <a16:creationId xmlns:a16="http://schemas.microsoft.com/office/drawing/2014/main" id="{E1FA9464-DDDB-76B0-A564-C7D82A6F865E}"/>
              </a:ext>
            </a:extLst>
          </p:cNvPr>
          <p:cNvPicPr>
            <a:picLocks noChangeAspect="1"/>
          </p:cNvPicPr>
          <p:nvPr/>
        </p:nvPicPr>
        <p:blipFill>
          <a:blip r:embed="rId4">
            <a:extLst>
              <a:ext uri="{28A0092B-C50C-407E-A947-70E740481C1C}">
                <a14:useLocalDpi xmlns:a14="http://schemas.microsoft.com/office/drawing/2010/main" val="0"/>
              </a:ext>
            </a:extLst>
          </a:blip>
          <a:srcRect t="10930" r="-3" b="29921"/>
          <a:stretch>
            <a:fillRect/>
          </a:stretch>
        </p:blipFill>
        <p:spPr>
          <a:xfrm>
            <a:off x="20" y="4069976"/>
            <a:ext cx="3535311" cy="2788023"/>
          </a:xfrm>
          <a:prstGeom prst="rect">
            <a:avLst/>
          </a:prstGeom>
        </p:spPr>
      </p:pic>
      <p:pic>
        <p:nvPicPr>
          <p:cNvPr id="10" name="Picture 9" descr="A group of people looking at a map&#10;&#10;AI-generated content may be incorrect.">
            <a:extLst>
              <a:ext uri="{FF2B5EF4-FFF2-40B4-BE49-F238E27FC236}">
                <a16:creationId xmlns:a16="http://schemas.microsoft.com/office/drawing/2014/main" id="{720F884B-EBBB-A1AC-B622-E01FBE1AFDC8}"/>
              </a:ext>
            </a:extLst>
          </p:cNvPr>
          <p:cNvPicPr>
            <a:picLocks noChangeAspect="1"/>
          </p:cNvPicPr>
          <p:nvPr/>
        </p:nvPicPr>
        <p:blipFill>
          <a:blip r:embed="rId5">
            <a:extLst>
              <a:ext uri="{28A0092B-C50C-407E-A947-70E740481C1C}">
                <a14:useLocalDpi xmlns:a14="http://schemas.microsoft.com/office/drawing/2010/main" val="0"/>
              </a:ext>
            </a:extLst>
          </a:blip>
          <a:srcRect r="252" b="2"/>
          <a:stretch>
            <a:fillRect/>
          </a:stretch>
        </p:blipFill>
        <p:spPr>
          <a:xfrm>
            <a:off x="3696199" y="3257176"/>
            <a:ext cx="4789093" cy="3600824"/>
          </a:xfrm>
          <a:prstGeom prst="rect">
            <a:avLst/>
          </a:prstGeom>
        </p:spPr>
      </p:pic>
      <p:pic>
        <p:nvPicPr>
          <p:cNvPr id="12" name="Picture 11" descr="A large ship in a harbor&#10;&#10;AI-generated content may be incorrect.">
            <a:extLst>
              <a:ext uri="{FF2B5EF4-FFF2-40B4-BE49-F238E27FC236}">
                <a16:creationId xmlns:a16="http://schemas.microsoft.com/office/drawing/2014/main" id="{E38758C8-77AD-653B-EA88-2CD7195F029F}"/>
              </a:ext>
            </a:extLst>
          </p:cNvPr>
          <p:cNvPicPr>
            <a:picLocks noChangeAspect="1"/>
          </p:cNvPicPr>
          <p:nvPr/>
        </p:nvPicPr>
        <p:blipFill>
          <a:blip r:embed="rId6">
            <a:extLst>
              <a:ext uri="{28A0092B-C50C-407E-A947-70E740481C1C}">
                <a14:useLocalDpi xmlns:a14="http://schemas.microsoft.com/office/drawing/2010/main" val="0"/>
              </a:ext>
            </a:extLst>
          </a:blip>
          <a:srcRect t="10654" r="1" b="2460"/>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4" name="Picture 3" descr="A group of people walking into a building&#10;&#10;AI-generated content may be incorrect.">
            <a:extLst>
              <a:ext uri="{FF2B5EF4-FFF2-40B4-BE49-F238E27FC236}">
                <a16:creationId xmlns:a16="http://schemas.microsoft.com/office/drawing/2014/main" id="{46E1646A-49AF-A586-FFAA-F5C6C9D66EBC}"/>
              </a:ext>
            </a:extLst>
          </p:cNvPr>
          <p:cNvPicPr>
            <a:picLocks noChangeAspect="1"/>
          </p:cNvPicPr>
          <p:nvPr/>
        </p:nvPicPr>
        <p:blipFill>
          <a:blip r:embed="rId7">
            <a:extLst>
              <a:ext uri="{28A0092B-C50C-407E-A947-70E740481C1C}">
                <a14:useLocalDpi xmlns:a14="http://schemas.microsoft.com/office/drawing/2010/main" val="0"/>
              </a:ext>
            </a:extLst>
          </a:blip>
          <a:srcRect t="32201" r="-4" b="8825"/>
          <a:stretch>
            <a:fillRect/>
          </a:stretch>
        </p:blipFill>
        <p:spPr>
          <a:xfrm>
            <a:off x="8646161" y="4069976"/>
            <a:ext cx="3545840" cy="2788024"/>
          </a:xfrm>
          <a:prstGeom prst="rect">
            <a:avLst/>
          </a:prstGeom>
        </p:spPr>
      </p:pic>
      <p:sp>
        <p:nvSpPr>
          <p:cNvPr id="13" name="Text Placeholder 10">
            <a:extLst>
              <a:ext uri="{FF2B5EF4-FFF2-40B4-BE49-F238E27FC236}">
                <a16:creationId xmlns:a16="http://schemas.microsoft.com/office/drawing/2014/main" id="{73DD753A-69EF-3C09-36B0-36801A543941}"/>
              </a:ext>
            </a:extLst>
          </p:cNvPr>
          <p:cNvSpPr txBox="1">
            <a:spLocks/>
          </p:cNvSpPr>
          <p:nvPr/>
        </p:nvSpPr>
        <p:spPr>
          <a:xfrm>
            <a:off x="446261" y="60931"/>
            <a:ext cx="10217377" cy="993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solidFill>
                  <a:schemeClr val="bg1"/>
                </a:solidFill>
              </a:rPr>
              <a:t>MCSF Blount Island</a:t>
            </a:r>
          </a:p>
        </p:txBody>
      </p:sp>
    </p:spTree>
    <p:extLst>
      <p:ext uri="{BB962C8B-B14F-4D97-AF65-F5344CB8AC3E}">
        <p14:creationId xmlns:p14="http://schemas.microsoft.com/office/powerpoint/2010/main" val="308377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17478-0133-E373-B15C-9EDC8E7C37E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6B7C510-2997-0DB5-9B20-E022E2B433C3}"/>
              </a:ext>
            </a:extLst>
          </p:cNvPr>
          <p:cNvSpPr>
            <a:spLocks noGrp="1"/>
          </p:cNvSpPr>
          <p:nvPr>
            <p:ph type="body" sz="quarter" idx="21"/>
          </p:nvPr>
        </p:nvSpPr>
        <p:spPr/>
        <p:txBody>
          <a:bodyPr/>
          <a:lstStyle/>
          <a:p>
            <a:r>
              <a:rPr lang="en-US"/>
              <a:t>Agenda</a:t>
            </a:r>
          </a:p>
        </p:txBody>
      </p:sp>
      <p:sp>
        <p:nvSpPr>
          <p:cNvPr id="4" name="Text Placeholder 3">
            <a:extLst>
              <a:ext uri="{FF2B5EF4-FFF2-40B4-BE49-F238E27FC236}">
                <a16:creationId xmlns:a16="http://schemas.microsoft.com/office/drawing/2014/main" id="{D6973B34-A3AA-631F-11C0-9F64994E7FA8}"/>
              </a:ext>
            </a:extLst>
          </p:cNvPr>
          <p:cNvSpPr>
            <a:spLocks noGrp="1"/>
          </p:cNvSpPr>
          <p:nvPr>
            <p:ph type="body" sz="quarter" idx="14"/>
          </p:nvPr>
        </p:nvSpPr>
        <p:spPr/>
        <p:txBody>
          <a:bodyPr/>
          <a:lstStyle/>
          <a:p>
            <a:r>
              <a:rPr lang="en-US" b="1"/>
              <a:t>Meeting Purpose: </a:t>
            </a:r>
            <a:r>
              <a:rPr lang="en-US"/>
              <a:t>Review data gaps and gain consensus on the methodology. </a:t>
            </a:r>
          </a:p>
          <a:p>
            <a:endParaRPr lang="en-US" b="1"/>
          </a:p>
          <a:p>
            <a:r>
              <a:rPr lang="en-US" b="1"/>
              <a:t>1:00 pm 	</a:t>
            </a:r>
            <a:r>
              <a:rPr lang="en-US"/>
              <a:t>Welcome and Introductions</a:t>
            </a:r>
          </a:p>
          <a:p>
            <a:r>
              <a:rPr lang="en-US" b="1"/>
              <a:t>1:20 pm		</a:t>
            </a:r>
            <a:r>
              <a:rPr lang="en-US"/>
              <a:t>Data Gaps</a:t>
            </a:r>
          </a:p>
          <a:p>
            <a:r>
              <a:rPr lang="en-US" b="1"/>
              <a:t>1:30 pm		</a:t>
            </a:r>
            <a:r>
              <a:rPr lang="en-US"/>
              <a:t>Methodology Overview</a:t>
            </a:r>
          </a:p>
          <a:p>
            <a:r>
              <a:rPr lang="en-US" b="1"/>
              <a:t>2:00 pm		</a:t>
            </a:r>
            <a:r>
              <a:rPr lang="en-US"/>
              <a:t>Installation Visits Overview</a:t>
            </a:r>
          </a:p>
          <a:p>
            <a:r>
              <a:rPr lang="en-US" b="1"/>
              <a:t>2:20 pm		</a:t>
            </a:r>
            <a:r>
              <a:rPr lang="en-US"/>
              <a:t>Overview of Mission Critical Assets</a:t>
            </a:r>
          </a:p>
          <a:p>
            <a:r>
              <a:rPr lang="en-US" b="1"/>
              <a:t>2:40 pm		</a:t>
            </a:r>
            <a:r>
              <a:rPr lang="en-US"/>
              <a:t>Study Area Boundaries </a:t>
            </a:r>
          </a:p>
          <a:p>
            <a:r>
              <a:rPr lang="en-US" b="1"/>
              <a:t>2:50 pm		</a:t>
            </a:r>
            <a:r>
              <a:rPr lang="en-US"/>
              <a:t>Next Steps &amp; Questions</a:t>
            </a:r>
          </a:p>
          <a:p>
            <a:endParaRPr lang="en-US"/>
          </a:p>
          <a:p>
            <a:endParaRPr lang="en-US"/>
          </a:p>
        </p:txBody>
      </p:sp>
      <p:sp>
        <p:nvSpPr>
          <p:cNvPr id="6" name="Footer Placeholder 41">
            <a:extLst>
              <a:ext uri="{FF2B5EF4-FFF2-40B4-BE49-F238E27FC236}">
                <a16:creationId xmlns:a16="http://schemas.microsoft.com/office/drawing/2014/main" id="{E838FE10-3140-11C6-9931-9BD947B6A9BB}"/>
              </a:ext>
            </a:extLst>
          </p:cNvPr>
          <p:cNvSpPr>
            <a:spLocks noGrp="1"/>
          </p:cNvSpPr>
          <p:nvPr>
            <p:ph type="ftr" sz="quarter" idx="11"/>
          </p:nvPr>
        </p:nvSpPr>
        <p:spPr>
          <a:xfrm>
            <a:off x="362801" y="6373768"/>
            <a:ext cx="4525393" cy="365125"/>
          </a:xfrm>
        </p:spPr>
        <p:txBody>
          <a:bodyPr/>
          <a:lstStyle/>
          <a:p>
            <a:r>
              <a:rPr lang="en-US" sz="1000"/>
              <a:t>Northeast Florida Regional Council Military Installation Resilience Review   | </a:t>
            </a:r>
          </a:p>
        </p:txBody>
      </p:sp>
      <p:sp>
        <p:nvSpPr>
          <p:cNvPr id="7" name="Slide Number Placeholder 42">
            <a:extLst>
              <a:ext uri="{FF2B5EF4-FFF2-40B4-BE49-F238E27FC236}">
                <a16:creationId xmlns:a16="http://schemas.microsoft.com/office/drawing/2014/main" id="{9ADAAD2C-23A2-765C-A034-B999D12AB64A}"/>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pPr algn="l"/>
              <a:t>3</a:t>
            </a:fld>
            <a:endParaRPr lang="en-US" sz="1000"/>
          </a:p>
        </p:txBody>
      </p:sp>
    </p:spTree>
    <p:extLst>
      <p:ext uri="{BB962C8B-B14F-4D97-AF65-F5344CB8AC3E}">
        <p14:creationId xmlns:p14="http://schemas.microsoft.com/office/powerpoint/2010/main" val="3145078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64AFE-2DF4-D256-71FE-260FB19050B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1BEADFA-F03F-1360-5BE6-F396C1E81CE6}"/>
              </a:ext>
            </a:extLst>
          </p:cNvPr>
          <p:cNvSpPr>
            <a:spLocks noGrp="1"/>
          </p:cNvSpPr>
          <p:nvPr>
            <p:ph type="body" sz="quarter" idx="21"/>
          </p:nvPr>
        </p:nvSpPr>
        <p:spPr/>
        <p:txBody>
          <a:bodyPr/>
          <a:lstStyle/>
          <a:p>
            <a:r>
              <a:rPr lang="en-US"/>
              <a:t>MCSF Blount Island: Missions</a:t>
            </a:r>
          </a:p>
          <a:p>
            <a:endParaRPr lang="en-US"/>
          </a:p>
        </p:txBody>
      </p:sp>
      <p:sp>
        <p:nvSpPr>
          <p:cNvPr id="6" name="Text Placeholder 5">
            <a:extLst>
              <a:ext uri="{FF2B5EF4-FFF2-40B4-BE49-F238E27FC236}">
                <a16:creationId xmlns:a16="http://schemas.microsoft.com/office/drawing/2014/main" id="{90E0A939-8586-26AC-6D46-245FEBA207C1}"/>
              </a:ext>
            </a:extLst>
          </p:cNvPr>
          <p:cNvSpPr>
            <a:spLocks noGrp="1"/>
          </p:cNvSpPr>
          <p:nvPr>
            <p:ph type="body" sz="quarter" idx="14"/>
          </p:nvPr>
        </p:nvSpPr>
        <p:spPr/>
        <p:txBody>
          <a:bodyPr/>
          <a:lstStyle/>
          <a:p>
            <a:pPr>
              <a:lnSpc>
                <a:spcPct val="100000"/>
              </a:lnSpc>
              <a:spcBef>
                <a:spcPts val="0"/>
              </a:spcBef>
              <a:buClr>
                <a:srgbClr val="8CD50B"/>
              </a:buClr>
              <a:buSzPct val="85000"/>
            </a:pPr>
            <a:r>
              <a:rPr lang="en-US" b="1">
                <a:solidFill>
                  <a:srgbClr val="FF0000"/>
                </a:solidFill>
              </a:rPr>
              <a:t>Primary Mission</a:t>
            </a:r>
          </a:p>
          <a:p>
            <a:pPr marL="237744" indent="-237744">
              <a:lnSpc>
                <a:spcPct val="100000"/>
              </a:lnSpc>
              <a:spcBef>
                <a:spcPts val="0"/>
              </a:spcBef>
              <a:buClr>
                <a:srgbClr val="8CD50B"/>
              </a:buClr>
              <a:buSzPct val="85000"/>
              <a:buFont typeface="Wingdings" panose="05000000000000000000" pitchFamily="2" charset="2"/>
              <a:buChar char="§"/>
            </a:pPr>
            <a:r>
              <a:rPr lang="en-US"/>
              <a:t>Support readiness of Marine pre-positioning</a:t>
            </a:r>
          </a:p>
          <a:p>
            <a:pPr marL="237744" indent="-237744">
              <a:lnSpc>
                <a:spcPct val="100000"/>
              </a:lnSpc>
              <a:spcBef>
                <a:spcPts val="0"/>
              </a:spcBef>
              <a:buClr>
                <a:srgbClr val="8CD50B"/>
              </a:buClr>
              <a:buSzPct val="85000"/>
              <a:buFont typeface="Wingdings" panose="05000000000000000000" pitchFamily="2" charset="2"/>
              <a:buChar char="§"/>
            </a:pPr>
            <a:r>
              <a:rPr lang="en-US"/>
              <a:t>Support crisis response through rapid loading and deployment of ships</a:t>
            </a:r>
          </a:p>
          <a:p>
            <a:pPr marL="237744" indent="-237744">
              <a:lnSpc>
                <a:spcPct val="100000"/>
              </a:lnSpc>
              <a:spcBef>
                <a:spcPts val="0"/>
              </a:spcBef>
              <a:buClr>
                <a:srgbClr val="8CD50B"/>
              </a:buClr>
              <a:buSzPct val="85000"/>
              <a:buFont typeface="Wingdings" panose="05000000000000000000" pitchFamily="2" charset="2"/>
              <a:buChar char="§"/>
            </a:pPr>
            <a:endParaRPr lang="en-US"/>
          </a:p>
          <a:p>
            <a:pPr>
              <a:lnSpc>
                <a:spcPct val="100000"/>
              </a:lnSpc>
              <a:spcBef>
                <a:spcPts val="0"/>
              </a:spcBef>
              <a:buClr>
                <a:srgbClr val="8CD50B"/>
              </a:buClr>
              <a:buSzPct val="85000"/>
            </a:pPr>
            <a:endParaRPr lang="en-US"/>
          </a:p>
          <a:p>
            <a:pPr>
              <a:lnSpc>
                <a:spcPct val="100000"/>
              </a:lnSpc>
              <a:spcBef>
                <a:spcPts val="0"/>
              </a:spcBef>
              <a:buClr>
                <a:srgbClr val="8CD50B"/>
              </a:buClr>
              <a:buSzPct val="85000"/>
            </a:pPr>
            <a:r>
              <a:rPr lang="en-US" b="1">
                <a:solidFill>
                  <a:srgbClr val="ED7D31"/>
                </a:solidFill>
              </a:rPr>
              <a:t>Secondary Mission</a:t>
            </a:r>
          </a:p>
          <a:p>
            <a:pPr marL="237744" indent="-237744">
              <a:lnSpc>
                <a:spcPct val="100000"/>
              </a:lnSpc>
              <a:spcBef>
                <a:spcPts val="0"/>
              </a:spcBef>
              <a:buClr>
                <a:srgbClr val="8CD50B"/>
              </a:buClr>
              <a:buSzPct val="85000"/>
              <a:buFont typeface="Wingdings" panose="05000000000000000000" pitchFamily="2" charset="2"/>
              <a:buChar char="§"/>
            </a:pPr>
            <a:r>
              <a:rPr lang="en-US"/>
              <a:t>Ship repair</a:t>
            </a:r>
          </a:p>
          <a:p>
            <a:pPr marL="237744" indent="-237744">
              <a:lnSpc>
                <a:spcPct val="100000"/>
              </a:lnSpc>
              <a:spcBef>
                <a:spcPts val="0"/>
              </a:spcBef>
              <a:buClr>
                <a:srgbClr val="8CD50B"/>
              </a:buClr>
              <a:buSzPct val="85000"/>
              <a:buFont typeface="Wingdings" panose="05000000000000000000" pitchFamily="2" charset="2"/>
              <a:buChar char="§"/>
            </a:pPr>
            <a:r>
              <a:rPr lang="en-US"/>
              <a:t>Naval cargo handling battalion</a:t>
            </a:r>
          </a:p>
          <a:p>
            <a:endParaRPr lang="en-US"/>
          </a:p>
        </p:txBody>
      </p:sp>
      <p:sp>
        <p:nvSpPr>
          <p:cNvPr id="8" name="Footer Placeholder 41">
            <a:extLst>
              <a:ext uri="{FF2B5EF4-FFF2-40B4-BE49-F238E27FC236}">
                <a16:creationId xmlns:a16="http://schemas.microsoft.com/office/drawing/2014/main" id="{35F8CDFF-0064-2D6F-5A34-426CDD6FB319}"/>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1774A729-C125-C6E4-CD89-180504DAFDA3}"/>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30</a:t>
            </a:fld>
            <a:endParaRPr lang="en-US" sz="1000">
              <a:solidFill>
                <a:schemeClr val="tx1"/>
              </a:solidFill>
            </a:endParaRPr>
          </a:p>
        </p:txBody>
      </p:sp>
    </p:spTree>
    <p:extLst>
      <p:ext uri="{BB962C8B-B14F-4D97-AF65-F5344CB8AC3E}">
        <p14:creationId xmlns:p14="http://schemas.microsoft.com/office/powerpoint/2010/main" val="262826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59362-7128-607F-DCD8-09C01F247C0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71C9580-0008-A8AF-BC93-347F16C4426E}"/>
              </a:ext>
            </a:extLst>
          </p:cNvPr>
          <p:cNvSpPr>
            <a:spLocks noGrp="1"/>
          </p:cNvSpPr>
          <p:nvPr>
            <p:ph type="body" sz="quarter" idx="21"/>
          </p:nvPr>
        </p:nvSpPr>
        <p:spPr/>
        <p:txBody>
          <a:bodyPr/>
          <a:lstStyle/>
          <a:p>
            <a:r>
              <a:rPr lang="en-US"/>
              <a:t>MCSF Blount Island: Mission-Critical Assets </a:t>
            </a:r>
          </a:p>
          <a:p>
            <a:endParaRPr lang="en-US"/>
          </a:p>
        </p:txBody>
      </p:sp>
      <p:sp>
        <p:nvSpPr>
          <p:cNvPr id="8" name="Footer Placeholder 41">
            <a:extLst>
              <a:ext uri="{FF2B5EF4-FFF2-40B4-BE49-F238E27FC236}">
                <a16:creationId xmlns:a16="http://schemas.microsoft.com/office/drawing/2014/main" id="{A3860145-DB5F-1349-7EED-699F658C21B6}"/>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347E7BA5-4FCF-033E-DF46-2F615E0DE4E9}"/>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31</a:t>
            </a:fld>
            <a:endParaRPr lang="en-US" sz="1000">
              <a:solidFill>
                <a:schemeClr val="tx1"/>
              </a:solidFill>
            </a:endParaRPr>
          </a:p>
        </p:txBody>
      </p:sp>
      <p:sp>
        <p:nvSpPr>
          <p:cNvPr id="4" name="Slide Number Placeholder 3">
            <a:extLst>
              <a:ext uri="{FF2B5EF4-FFF2-40B4-BE49-F238E27FC236}">
                <a16:creationId xmlns:a16="http://schemas.microsoft.com/office/drawing/2014/main" id="{D04EAC50-4B2E-2D4D-CF66-64702850F13F}"/>
              </a:ext>
            </a:extLst>
          </p:cNvPr>
          <p:cNvSpPr txBox="1">
            <a:spLocks/>
          </p:cNvSpPr>
          <p:nvPr/>
        </p:nvSpPr>
        <p:spPr>
          <a:xfrm>
            <a:off x="11119282" y="5919827"/>
            <a:ext cx="44943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6BC31E-069F-4CE4-A936-A7C91E22D19B}" type="slidenum">
              <a:rPr lang="en-US" smtClean="0">
                <a:latin typeface="+mj-lt"/>
              </a:rPr>
              <a:pPr/>
              <a:t>31</a:t>
            </a:fld>
            <a:endParaRPr lang="en-US">
              <a:latin typeface="+mj-lt"/>
            </a:endParaRPr>
          </a:p>
        </p:txBody>
      </p:sp>
      <p:sp>
        <p:nvSpPr>
          <p:cNvPr id="5" name="Text Placeholder 5">
            <a:extLst>
              <a:ext uri="{FF2B5EF4-FFF2-40B4-BE49-F238E27FC236}">
                <a16:creationId xmlns:a16="http://schemas.microsoft.com/office/drawing/2014/main" id="{AD523F40-E0C9-94AC-0C24-79666D4D8FB3}"/>
              </a:ext>
            </a:extLst>
          </p:cNvPr>
          <p:cNvSpPr txBox="1">
            <a:spLocks/>
          </p:cNvSpPr>
          <p:nvPr/>
        </p:nvSpPr>
        <p:spPr>
          <a:xfrm>
            <a:off x="362801" y="1204052"/>
            <a:ext cx="3235164" cy="790085"/>
          </a:xfrm>
          <a:prstGeom prst="rect">
            <a:avLst/>
          </a:prstGeom>
          <a:ln>
            <a:noFill/>
          </a:ln>
        </p:spPr>
        <p:txBody>
          <a:bodyPr vert="horz" lIns="0" tIns="0" rIns="0" bIns="0" rtlCol="0">
            <a:normAutofit/>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400" b="1">
                <a:solidFill>
                  <a:srgbClr val="C00000"/>
                </a:solidFill>
              </a:rPr>
              <a:t>Primary</a:t>
            </a:r>
            <a:endParaRPr lang="en-US" b="1">
              <a:solidFill>
                <a:srgbClr val="C00000"/>
              </a:solidFill>
            </a:endParaRPr>
          </a:p>
          <a:p>
            <a:pPr marL="0" indent="0" algn="ctr">
              <a:lnSpc>
                <a:spcPct val="120000"/>
              </a:lnSpc>
              <a:spcBef>
                <a:spcPts val="0"/>
              </a:spcBef>
              <a:buNone/>
            </a:pPr>
            <a:r>
              <a:rPr lang="en-US" sz="1200" b="1">
                <a:solidFill>
                  <a:srgbClr val="C00000"/>
                </a:solidFill>
              </a:rPr>
              <a:t>Support crisis response</a:t>
            </a:r>
          </a:p>
          <a:p>
            <a:pPr marL="0" indent="0" algn="ctr">
              <a:buNone/>
            </a:pPr>
            <a:endParaRPr lang="en-US" sz="800"/>
          </a:p>
        </p:txBody>
      </p:sp>
      <p:sp>
        <p:nvSpPr>
          <p:cNvPr id="10" name="Content Placeholder 6">
            <a:extLst>
              <a:ext uri="{FF2B5EF4-FFF2-40B4-BE49-F238E27FC236}">
                <a16:creationId xmlns:a16="http://schemas.microsoft.com/office/drawing/2014/main" id="{998E79B7-16FC-7C25-A586-8AD4898D2024}"/>
              </a:ext>
            </a:extLst>
          </p:cNvPr>
          <p:cNvSpPr txBox="1">
            <a:spLocks/>
          </p:cNvSpPr>
          <p:nvPr/>
        </p:nvSpPr>
        <p:spPr>
          <a:xfrm>
            <a:off x="362801" y="2051911"/>
            <a:ext cx="3590061" cy="4287329"/>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b="1"/>
              <a:t>Location-Specific Positioning</a:t>
            </a:r>
          </a:p>
          <a:p>
            <a:pPr>
              <a:lnSpc>
                <a:spcPct val="100000"/>
              </a:lnSpc>
              <a:spcBef>
                <a:spcPts val="0"/>
              </a:spcBef>
            </a:pPr>
            <a:r>
              <a:rPr lang="en-US" sz="1200">
                <a:ea typeface="Calibri" panose="020F0502020204030204"/>
                <a:cs typeface="Calibri" panose="020F0502020204030204"/>
              </a:rPr>
              <a:t>Rivers (St. John’s River)</a:t>
            </a:r>
          </a:p>
          <a:p>
            <a:pPr>
              <a:lnSpc>
                <a:spcPct val="100000"/>
              </a:lnSpc>
              <a:spcBef>
                <a:spcPts val="0"/>
              </a:spcBef>
            </a:pPr>
            <a:r>
              <a:rPr lang="en-US" sz="1200">
                <a:ea typeface="Calibri" panose="020F0502020204030204"/>
                <a:cs typeface="Calibri" panose="020F0502020204030204"/>
              </a:rPr>
              <a:t>Shorelines </a:t>
            </a:r>
          </a:p>
          <a:p>
            <a:pPr marL="0" indent="0">
              <a:lnSpc>
                <a:spcPct val="100000"/>
              </a:lnSpc>
              <a:spcBef>
                <a:spcPts val="0"/>
              </a:spcBef>
              <a:buNone/>
            </a:pPr>
            <a:endParaRPr lang="en-US" sz="1200" b="1"/>
          </a:p>
          <a:p>
            <a:pPr marL="0" indent="0">
              <a:lnSpc>
                <a:spcPct val="100000"/>
              </a:lnSpc>
              <a:spcBef>
                <a:spcPts val="0"/>
              </a:spcBef>
              <a:buNone/>
            </a:pPr>
            <a:r>
              <a:rPr lang="en-US" sz="1200" b="1"/>
              <a:t>Assets Providing Direct Support</a:t>
            </a:r>
            <a:endParaRPr lang="en-US" sz="1200" b="1">
              <a:ea typeface="Calibri"/>
              <a:cs typeface="Calibri"/>
            </a:endParaRPr>
          </a:p>
          <a:p>
            <a:pPr>
              <a:lnSpc>
                <a:spcPct val="100000"/>
              </a:lnSpc>
              <a:spcBef>
                <a:spcPts val="0"/>
              </a:spcBef>
            </a:pPr>
            <a:r>
              <a:rPr lang="en-US" sz="1200"/>
              <a:t>Electric Production and Supply Facilities</a:t>
            </a:r>
          </a:p>
          <a:p>
            <a:pPr>
              <a:lnSpc>
                <a:spcPct val="100000"/>
              </a:lnSpc>
              <a:spcBef>
                <a:spcPts val="0"/>
              </a:spcBef>
            </a:pPr>
            <a:r>
              <a:rPr lang="en-US" sz="1200"/>
              <a:t>Roads and Bridges</a:t>
            </a:r>
          </a:p>
          <a:p>
            <a:pPr>
              <a:lnSpc>
                <a:spcPct val="100000"/>
              </a:lnSpc>
              <a:spcBef>
                <a:spcPts val="0"/>
              </a:spcBef>
            </a:pPr>
            <a:r>
              <a:rPr lang="en-US" sz="1200"/>
              <a:t>Rail systems</a:t>
            </a:r>
          </a:p>
          <a:p>
            <a:pPr>
              <a:lnSpc>
                <a:spcPct val="100000"/>
              </a:lnSpc>
              <a:spcBef>
                <a:spcPts val="0"/>
              </a:spcBef>
            </a:pPr>
            <a:r>
              <a:rPr lang="en-US" sz="1200"/>
              <a:t>Communications systems</a:t>
            </a:r>
          </a:p>
        </p:txBody>
      </p:sp>
      <p:sp>
        <p:nvSpPr>
          <p:cNvPr id="11" name="Text Placeholder 7">
            <a:extLst>
              <a:ext uri="{FF2B5EF4-FFF2-40B4-BE49-F238E27FC236}">
                <a16:creationId xmlns:a16="http://schemas.microsoft.com/office/drawing/2014/main" id="{82820008-59BD-D155-FEC2-C851DE5FC361}"/>
              </a:ext>
            </a:extLst>
          </p:cNvPr>
          <p:cNvSpPr txBox="1">
            <a:spLocks/>
          </p:cNvSpPr>
          <p:nvPr/>
        </p:nvSpPr>
        <p:spPr>
          <a:xfrm>
            <a:off x="4115500" y="1219963"/>
            <a:ext cx="3561053" cy="689058"/>
          </a:xfrm>
          <a:prstGeom prst="rect">
            <a:avLst/>
          </a:prstGeom>
          <a:ln>
            <a:noFill/>
          </a:ln>
        </p:spPr>
        <p:txBody>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b="1">
                <a:solidFill>
                  <a:schemeClr val="accent2"/>
                </a:solidFill>
              </a:rPr>
              <a:t>Secondary</a:t>
            </a:r>
          </a:p>
          <a:p>
            <a:pPr marL="0" indent="0" algn="ctr">
              <a:lnSpc>
                <a:spcPct val="100000"/>
              </a:lnSpc>
              <a:spcBef>
                <a:spcPts val="0"/>
              </a:spcBef>
              <a:buNone/>
            </a:pPr>
            <a:r>
              <a:rPr lang="en-US" sz="1200" b="1">
                <a:solidFill>
                  <a:schemeClr val="accent2"/>
                </a:solidFill>
              </a:rPr>
              <a:t>Naval battalion/marine ship repair</a:t>
            </a:r>
          </a:p>
        </p:txBody>
      </p:sp>
      <p:sp>
        <p:nvSpPr>
          <p:cNvPr id="12" name="Content Placeholder 8">
            <a:extLst>
              <a:ext uri="{FF2B5EF4-FFF2-40B4-BE49-F238E27FC236}">
                <a16:creationId xmlns:a16="http://schemas.microsoft.com/office/drawing/2014/main" id="{55A41CD2-07E0-CAED-6CD5-0F8803226429}"/>
              </a:ext>
            </a:extLst>
          </p:cNvPr>
          <p:cNvSpPr txBox="1">
            <a:spLocks/>
          </p:cNvSpPr>
          <p:nvPr/>
        </p:nvSpPr>
        <p:spPr>
          <a:xfrm>
            <a:off x="4437082" y="2066643"/>
            <a:ext cx="3317835" cy="3684588"/>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Clr>
                <a:schemeClr val="accent2"/>
              </a:buClr>
              <a:buNone/>
              <a:defRPr/>
            </a:pPr>
            <a:r>
              <a:rPr lang="en-US" sz="1200" b="1"/>
              <a:t>Assets Providing Direct Support</a:t>
            </a:r>
            <a:endParaRPr lang="en-US" sz="3200">
              <a:ea typeface="+mn-ea"/>
              <a:cs typeface="+mn-cs"/>
            </a:endParaRPr>
          </a:p>
          <a:p>
            <a:pPr defTabSz="457200">
              <a:lnSpc>
                <a:spcPct val="100000"/>
              </a:lnSpc>
              <a:spcBef>
                <a:spcPts val="0"/>
              </a:spcBef>
              <a:buClr>
                <a:schemeClr val="accent2"/>
              </a:buClr>
              <a:defRPr/>
            </a:pPr>
            <a:r>
              <a:rPr kumimoji="0" lang="en-US" sz="1200" b="0" i="0" u="none" strike="noStrike" kern="1200" cap="none" spc="0" normalizeH="0" baseline="0" noProof="0">
                <a:ln>
                  <a:noFill/>
                </a:ln>
                <a:effectLst/>
                <a:uLnTx/>
                <a:uFillTx/>
                <a:ea typeface="+mn-ea"/>
                <a:cs typeface="+mn-cs"/>
              </a:rPr>
              <a:t>Water systems</a:t>
            </a:r>
          </a:p>
          <a:p>
            <a:pPr defTabSz="457200">
              <a:lnSpc>
                <a:spcPct val="100000"/>
              </a:lnSpc>
              <a:spcBef>
                <a:spcPts val="0"/>
              </a:spcBef>
              <a:buClr>
                <a:schemeClr val="accent2"/>
              </a:buClr>
              <a:defRPr/>
            </a:pPr>
            <a:r>
              <a:rPr lang="en-US" sz="1200"/>
              <a:t>Wastewater systems</a:t>
            </a:r>
          </a:p>
          <a:p>
            <a:pPr defTabSz="457200">
              <a:lnSpc>
                <a:spcPct val="100000"/>
              </a:lnSpc>
              <a:spcBef>
                <a:spcPts val="0"/>
              </a:spcBef>
              <a:buClr>
                <a:schemeClr val="accent2"/>
              </a:buClr>
              <a:defRPr/>
            </a:pPr>
            <a:endParaRPr kumimoji="0" lang="en-US" sz="1200" b="0" i="0" u="none" strike="noStrike" kern="1200" cap="none" spc="0" normalizeH="0" baseline="0" noProof="0">
              <a:ln>
                <a:noFill/>
              </a:ln>
              <a:effectLst/>
              <a:uLnTx/>
              <a:uFillTx/>
              <a:ea typeface="+mn-ea"/>
              <a:cs typeface="+mn-cs"/>
            </a:endParaRPr>
          </a:p>
          <a:p>
            <a:pPr marL="0" indent="0" defTabSz="457200">
              <a:lnSpc>
                <a:spcPct val="100000"/>
              </a:lnSpc>
              <a:spcBef>
                <a:spcPts val="0"/>
              </a:spcBef>
              <a:buClr>
                <a:srgbClr val="ED7D31"/>
              </a:buClr>
              <a:buNone/>
              <a:defRPr/>
            </a:pPr>
            <a:endParaRPr lang="en-US" sz="1200">
              <a:ea typeface="Calibri"/>
              <a:cs typeface="Calibri"/>
            </a:endParaRPr>
          </a:p>
          <a:p>
            <a:pPr defTabSz="457200">
              <a:lnSpc>
                <a:spcPct val="100000"/>
              </a:lnSpc>
              <a:spcBef>
                <a:spcPts val="0"/>
              </a:spcBef>
              <a:buClr>
                <a:srgbClr val="ED7D31"/>
              </a:buClr>
              <a:defRPr/>
            </a:pPr>
            <a:endParaRPr lang="en-US" sz="1200">
              <a:ea typeface="Calibri"/>
              <a:cs typeface="Calibri"/>
            </a:endParaRPr>
          </a:p>
        </p:txBody>
      </p:sp>
      <p:sp>
        <p:nvSpPr>
          <p:cNvPr id="13" name="Text Placeholder 7">
            <a:extLst>
              <a:ext uri="{FF2B5EF4-FFF2-40B4-BE49-F238E27FC236}">
                <a16:creationId xmlns:a16="http://schemas.microsoft.com/office/drawing/2014/main" id="{45610034-2BB3-7E0F-B2D9-0E5068504178}"/>
              </a:ext>
            </a:extLst>
          </p:cNvPr>
          <p:cNvSpPr txBox="1">
            <a:spLocks/>
          </p:cNvSpPr>
          <p:nvPr/>
        </p:nvSpPr>
        <p:spPr>
          <a:xfrm>
            <a:off x="7598189" y="1132265"/>
            <a:ext cx="3317835" cy="1016092"/>
          </a:xfrm>
          <a:prstGeom prst="rect">
            <a:avLst/>
          </a:prstGeom>
          <a:ln>
            <a:noFill/>
          </a:ln>
        </p:spPr>
        <p:txBody>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b="1">
                <a:solidFill>
                  <a:schemeClr val="accent4"/>
                </a:solidFill>
              </a:rPr>
              <a:t>Mission-Supportive</a:t>
            </a:r>
          </a:p>
          <a:p>
            <a:pPr marL="0" indent="0" algn="ctr">
              <a:lnSpc>
                <a:spcPct val="100000"/>
              </a:lnSpc>
              <a:spcBef>
                <a:spcPts val="0"/>
              </a:spcBef>
              <a:buNone/>
            </a:pPr>
            <a:r>
              <a:rPr lang="en-US" sz="1200" b="1">
                <a:solidFill>
                  <a:schemeClr val="accent4"/>
                </a:solidFill>
              </a:rPr>
              <a:t>Assets that support the livelihood and health of installation personnel, indirect support to primary and secondary missions.</a:t>
            </a:r>
          </a:p>
        </p:txBody>
      </p:sp>
      <p:sp>
        <p:nvSpPr>
          <p:cNvPr id="14" name="Content Placeholder 8">
            <a:extLst>
              <a:ext uri="{FF2B5EF4-FFF2-40B4-BE49-F238E27FC236}">
                <a16:creationId xmlns:a16="http://schemas.microsoft.com/office/drawing/2014/main" id="{66957F14-1BE1-F603-DD05-B6A96149C33A}"/>
              </a:ext>
            </a:extLst>
          </p:cNvPr>
          <p:cNvSpPr txBox="1">
            <a:spLocks/>
          </p:cNvSpPr>
          <p:nvPr/>
        </p:nvSpPr>
        <p:spPr>
          <a:xfrm>
            <a:off x="7676553" y="2060659"/>
            <a:ext cx="3652828" cy="2990674"/>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Clr>
                <a:srgbClr val="ED7D31"/>
              </a:buClr>
              <a:buNone/>
              <a:defRPr/>
            </a:pPr>
            <a:r>
              <a:rPr kumimoji="0" lang="en-US" sz="1200" b="1" i="0" u="none" strike="noStrike" kern="1200" cap="none" spc="0" normalizeH="0" baseline="0" noProof="0">
                <a:ln>
                  <a:noFill/>
                </a:ln>
                <a:solidFill>
                  <a:prstClr val="black"/>
                </a:solidFill>
                <a:effectLst/>
                <a:uLnTx/>
                <a:uFillTx/>
                <a:ea typeface="+mn-ea"/>
                <a:cs typeface="+mn-cs"/>
              </a:rPr>
              <a:t>Personnel Support</a:t>
            </a:r>
          </a:p>
          <a:p>
            <a:pPr defTabSz="457200">
              <a:lnSpc>
                <a:spcPct val="100000"/>
              </a:lnSpc>
              <a:spcBef>
                <a:spcPts val="0"/>
              </a:spcBef>
              <a:buClr>
                <a:srgbClr val="ED7D31"/>
              </a:buClr>
              <a:defRPr/>
            </a:pPr>
            <a:r>
              <a:rPr kumimoji="0" lang="en-US" sz="1200" b="0" i="0" u="none" strike="noStrike" kern="1200" cap="none" spc="0" normalizeH="0" baseline="0" noProof="0">
                <a:ln>
                  <a:noFill/>
                </a:ln>
                <a:solidFill>
                  <a:prstClr val="black"/>
                </a:solidFill>
                <a:effectLst/>
                <a:uLnTx/>
                <a:uFillTx/>
                <a:ea typeface="+mn-ea"/>
                <a:cs typeface="+mn-cs"/>
              </a:rPr>
              <a:t>Affordable Housing</a:t>
            </a:r>
            <a:endParaRPr lang="en-US" sz="1200" b="0" i="0" u="none" strike="noStrike" kern="1200" cap="none" spc="0" normalizeH="0" baseline="0" noProof="0">
              <a:ln>
                <a:noFill/>
              </a:ln>
              <a:solidFill>
                <a:prstClr val="black"/>
              </a:solidFill>
              <a:effectLst/>
              <a:uLnTx/>
              <a:uFillTx/>
              <a:ea typeface="Calibri"/>
              <a:cs typeface="Calibri"/>
            </a:endParaRPr>
          </a:p>
          <a:p>
            <a:pPr defTabSz="457200">
              <a:lnSpc>
                <a:spcPct val="100000"/>
              </a:lnSpc>
              <a:spcBef>
                <a:spcPts val="0"/>
              </a:spcBef>
              <a:buClr>
                <a:srgbClr val="ED7D31"/>
              </a:buClr>
              <a:defRPr/>
            </a:pPr>
            <a:r>
              <a:rPr lang="en-US" sz="1200">
                <a:solidFill>
                  <a:prstClr val="black"/>
                </a:solidFill>
                <a:ea typeface="Calibri"/>
                <a:cs typeface="Calibri"/>
              </a:rPr>
              <a:t>Emergency Response Facilities (Fire Stations)</a:t>
            </a:r>
          </a:p>
          <a:p>
            <a:pPr defTabSz="457200">
              <a:lnSpc>
                <a:spcPct val="100000"/>
              </a:lnSpc>
              <a:spcBef>
                <a:spcPts val="0"/>
              </a:spcBef>
              <a:buClr>
                <a:srgbClr val="ED7D31"/>
              </a:buClr>
              <a:defRPr/>
            </a:pPr>
            <a:endParaRPr lang="en-US" sz="1200" b="0" i="0" u="none" strike="noStrike" kern="1200" cap="none" spc="0" normalizeH="0" baseline="0" noProof="0">
              <a:ln>
                <a:noFill/>
              </a:ln>
              <a:solidFill>
                <a:prstClr val="black"/>
              </a:solidFill>
              <a:effectLst/>
              <a:uLnTx/>
              <a:uFillTx/>
              <a:ea typeface="Calibri"/>
              <a:cs typeface="Calibri"/>
            </a:endParaRPr>
          </a:p>
          <a:p>
            <a:pPr marL="0" indent="0" defTabSz="457200">
              <a:lnSpc>
                <a:spcPct val="100000"/>
              </a:lnSpc>
              <a:spcBef>
                <a:spcPts val="0"/>
              </a:spcBef>
              <a:buClr>
                <a:srgbClr val="ED7D31"/>
              </a:buClr>
              <a:buNone/>
              <a:defRPr/>
            </a:pPr>
            <a:endParaRPr lang="en-US" sz="1200" b="1">
              <a:solidFill>
                <a:prstClr val="black"/>
              </a:solidFill>
            </a:endParaRPr>
          </a:p>
          <a:p>
            <a:pPr marL="0" indent="0" defTabSz="457200">
              <a:lnSpc>
                <a:spcPct val="100000"/>
              </a:lnSpc>
              <a:spcBef>
                <a:spcPts val="0"/>
              </a:spcBef>
              <a:buClr>
                <a:srgbClr val="ED7D31"/>
              </a:buClr>
              <a:buNone/>
              <a:defRPr/>
            </a:pPr>
            <a:r>
              <a:rPr kumimoji="0" lang="en-US" sz="1200" b="1" i="0" u="none" strike="noStrike" kern="1200" cap="none" spc="0" normalizeH="0" baseline="0" noProof="0">
                <a:ln>
                  <a:noFill/>
                </a:ln>
                <a:solidFill>
                  <a:prstClr val="black"/>
                </a:solidFill>
                <a:effectLst/>
                <a:uLnTx/>
                <a:uFillTx/>
                <a:ea typeface="+mn-ea"/>
                <a:cs typeface="+mn-cs"/>
              </a:rPr>
              <a:t>Assets Providing Indirect Support</a:t>
            </a:r>
            <a:endParaRPr lang="en-US" sz="1200" b="1" i="0" u="none" strike="noStrike" kern="1200" cap="none" spc="0" normalizeH="0" baseline="0" noProof="0">
              <a:ln>
                <a:noFill/>
              </a:ln>
              <a:solidFill>
                <a:prstClr val="black"/>
              </a:solidFill>
              <a:effectLst/>
              <a:uLnTx/>
              <a:uFillTx/>
              <a:ea typeface="Calibri"/>
              <a:cs typeface="Calibri"/>
            </a:endParaRPr>
          </a:p>
          <a:p>
            <a:pPr defTabSz="457200">
              <a:lnSpc>
                <a:spcPct val="100000"/>
              </a:lnSpc>
              <a:spcBef>
                <a:spcPts val="0"/>
              </a:spcBef>
              <a:buClr>
                <a:srgbClr val="ED7D31"/>
              </a:buClr>
              <a:defRPr/>
            </a:pPr>
            <a:r>
              <a:rPr kumimoji="0" lang="en-US" sz="1200" b="0" i="0" u="none" strike="noStrike" kern="1200" cap="none" spc="0" normalizeH="0" baseline="0" noProof="0">
                <a:ln>
                  <a:noFill/>
                </a:ln>
                <a:solidFill>
                  <a:prstClr val="black"/>
                </a:solidFill>
                <a:effectLst/>
                <a:uLnTx/>
                <a:uFillTx/>
                <a:ea typeface="+mn-ea"/>
                <a:cs typeface="+mn-cs"/>
              </a:rPr>
              <a:t>Solid and Hazardous Waste Facilities</a:t>
            </a:r>
            <a:endParaRPr lang="en-US" sz="1200" b="0" i="0" u="none" strike="noStrike" kern="1200" cap="none" spc="0" normalizeH="0" baseline="0" noProof="0">
              <a:ln>
                <a:noFill/>
              </a:ln>
              <a:solidFill>
                <a:prstClr val="black"/>
              </a:solidFill>
              <a:effectLst/>
              <a:uLnTx/>
              <a:uFillTx/>
              <a:ea typeface="Calibri"/>
              <a:cs typeface="Calibri"/>
            </a:endParaRPr>
          </a:p>
        </p:txBody>
      </p:sp>
    </p:spTree>
    <p:extLst>
      <p:ext uri="{BB962C8B-B14F-4D97-AF65-F5344CB8AC3E}">
        <p14:creationId xmlns:p14="http://schemas.microsoft.com/office/powerpoint/2010/main" val="2647609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09E48-522B-2AD4-BDF6-F29E4B79954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B34D117-2F30-C869-9F91-D0BBF46AEDA5}"/>
              </a:ext>
            </a:extLst>
          </p:cNvPr>
          <p:cNvSpPr>
            <a:spLocks noGrp="1"/>
          </p:cNvSpPr>
          <p:nvPr>
            <p:ph type="body" sz="quarter" idx="21"/>
          </p:nvPr>
        </p:nvSpPr>
        <p:spPr/>
        <p:txBody>
          <a:bodyPr/>
          <a:lstStyle/>
          <a:p>
            <a:r>
              <a:rPr lang="en-US"/>
              <a:t>MCSF Blount Island: Shocks and Stresses</a:t>
            </a:r>
          </a:p>
          <a:p>
            <a:endParaRPr lang="en-US"/>
          </a:p>
        </p:txBody>
      </p:sp>
      <p:sp>
        <p:nvSpPr>
          <p:cNvPr id="8" name="Footer Placeholder 41">
            <a:extLst>
              <a:ext uri="{FF2B5EF4-FFF2-40B4-BE49-F238E27FC236}">
                <a16:creationId xmlns:a16="http://schemas.microsoft.com/office/drawing/2014/main" id="{DC97C09A-EABA-2C6C-81F5-A78EB974BEF7}"/>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3CC1C1F5-878F-3304-194A-87225F21559F}"/>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32</a:t>
            </a:fld>
            <a:endParaRPr lang="en-US" sz="1000">
              <a:solidFill>
                <a:schemeClr val="tx1"/>
              </a:solidFill>
            </a:endParaRPr>
          </a:p>
        </p:txBody>
      </p:sp>
      <p:sp>
        <p:nvSpPr>
          <p:cNvPr id="47" name="Rectangle: Diagonal Corners Rounded 46">
            <a:extLst>
              <a:ext uri="{FF2B5EF4-FFF2-40B4-BE49-F238E27FC236}">
                <a16:creationId xmlns:a16="http://schemas.microsoft.com/office/drawing/2014/main" id="{0E8F4EFF-2688-6CCD-587F-4C103B06A2CC}"/>
              </a:ext>
            </a:extLst>
          </p:cNvPr>
          <p:cNvSpPr/>
          <p:nvPr/>
        </p:nvSpPr>
        <p:spPr>
          <a:xfrm>
            <a:off x="445748" y="1371601"/>
            <a:ext cx="3419069" cy="374571"/>
          </a:xfrm>
          <a:prstGeom prst="round2DiagRect">
            <a:avLst/>
          </a:prstGeom>
          <a:solidFill>
            <a:srgbClr val="173963"/>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Natural Hazards</a:t>
            </a: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endParaRPr>
          </a:p>
        </p:txBody>
      </p:sp>
      <p:grpSp>
        <p:nvGrpSpPr>
          <p:cNvPr id="48" name="Group 47">
            <a:extLst>
              <a:ext uri="{FF2B5EF4-FFF2-40B4-BE49-F238E27FC236}">
                <a16:creationId xmlns:a16="http://schemas.microsoft.com/office/drawing/2014/main" id="{36B891F3-17D0-28A2-4F4B-C90DFB4F728A}"/>
              </a:ext>
            </a:extLst>
          </p:cNvPr>
          <p:cNvGrpSpPr/>
          <p:nvPr/>
        </p:nvGrpSpPr>
        <p:grpSpPr>
          <a:xfrm>
            <a:off x="382278" y="2621430"/>
            <a:ext cx="3546007" cy="589711"/>
            <a:chOff x="311108" y="969300"/>
            <a:chExt cx="3546007" cy="589711"/>
          </a:xfrm>
        </p:grpSpPr>
        <p:sp>
          <p:nvSpPr>
            <p:cNvPr id="49" name="Rectangle: Diagonal Corners Rounded 48">
              <a:extLst>
                <a:ext uri="{FF2B5EF4-FFF2-40B4-BE49-F238E27FC236}">
                  <a16:creationId xmlns:a16="http://schemas.microsoft.com/office/drawing/2014/main" id="{5A42319E-D47A-A28E-6AF3-E2C3A1170A30}"/>
                </a:ext>
              </a:extLst>
            </p:cNvPr>
            <p:cNvSpPr/>
            <p:nvPr/>
          </p:nvSpPr>
          <p:spPr>
            <a:xfrm>
              <a:off x="598049" y="1085583"/>
              <a:ext cx="3259066"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Compound Flooding</a:t>
              </a:r>
            </a:p>
          </p:txBody>
        </p:sp>
        <p:sp>
          <p:nvSpPr>
            <p:cNvPr id="50" name="Oval 49">
              <a:extLst>
                <a:ext uri="{FF2B5EF4-FFF2-40B4-BE49-F238E27FC236}">
                  <a16:creationId xmlns:a16="http://schemas.microsoft.com/office/drawing/2014/main" id="{0E99B573-575E-3CF6-C910-784E15E53D9F}"/>
                </a:ext>
              </a:extLst>
            </p:cNvPr>
            <p:cNvSpPr/>
            <p:nvPr/>
          </p:nvSpPr>
          <p:spPr>
            <a:xfrm>
              <a:off x="311108" y="969300"/>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mn-ea"/>
                <a:cs typeface="Jacobs Chronos" panose="020B0603030503030204" pitchFamily="34" charset="0"/>
              </a:endParaRPr>
            </a:p>
          </p:txBody>
        </p:sp>
        <p:pic>
          <p:nvPicPr>
            <p:cNvPr id="51" name="Picture 50">
              <a:extLst>
                <a:ext uri="{FF2B5EF4-FFF2-40B4-BE49-F238E27FC236}">
                  <a16:creationId xmlns:a16="http://schemas.microsoft.com/office/drawing/2014/main" id="{62B32773-45BA-30CF-80FA-290E4984686B}"/>
                </a:ext>
              </a:extLst>
            </p:cNvPr>
            <p:cNvPicPr>
              <a:picLocks noChangeAspect="1"/>
            </p:cNvPicPr>
            <p:nvPr/>
          </p:nvPicPr>
          <p:blipFill>
            <a:blip r:embed="rId2">
              <a:duotone>
                <a:srgbClr val="234C6A">
                  <a:shade val="45000"/>
                  <a:satMod val="135000"/>
                </a:srgbClr>
                <a:prstClr val="white"/>
              </a:duotone>
            </a:blip>
            <a:stretch>
              <a:fillRect/>
            </a:stretch>
          </p:blipFill>
          <p:spPr>
            <a:xfrm>
              <a:off x="414880" y="1074144"/>
              <a:ext cx="384722" cy="384722"/>
            </a:xfrm>
            <a:prstGeom prst="rect">
              <a:avLst/>
            </a:prstGeom>
          </p:spPr>
        </p:pic>
      </p:grpSp>
      <p:grpSp>
        <p:nvGrpSpPr>
          <p:cNvPr id="52" name="Group 51">
            <a:extLst>
              <a:ext uri="{FF2B5EF4-FFF2-40B4-BE49-F238E27FC236}">
                <a16:creationId xmlns:a16="http://schemas.microsoft.com/office/drawing/2014/main" id="{EC71DE51-680E-300F-3884-5A741B865DF1}"/>
              </a:ext>
            </a:extLst>
          </p:cNvPr>
          <p:cNvGrpSpPr/>
          <p:nvPr/>
        </p:nvGrpSpPr>
        <p:grpSpPr>
          <a:xfrm>
            <a:off x="382278" y="3316807"/>
            <a:ext cx="3546905" cy="589711"/>
            <a:chOff x="4728688" y="962101"/>
            <a:chExt cx="3546905" cy="589711"/>
          </a:xfrm>
        </p:grpSpPr>
        <p:sp>
          <p:nvSpPr>
            <p:cNvPr id="53" name="Rectangle: Diagonal Corners Rounded 52">
              <a:extLst>
                <a:ext uri="{FF2B5EF4-FFF2-40B4-BE49-F238E27FC236}">
                  <a16:creationId xmlns:a16="http://schemas.microsoft.com/office/drawing/2014/main" id="{36C77FEB-FB03-305B-BB1D-E04E1E30B7B3}"/>
                </a:ext>
              </a:extLst>
            </p:cNvPr>
            <p:cNvSpPr/>
            <p:nvPr/>
          </p:nvSpPr>
          <p:spPr>
            <a:xfrm>
              <a:off x="5007323" y="1096886"/>
              <a:ext cx="3268270"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High Wind</a:t>
              </a:r>
            </a:p>
          </p:txBody>
        </p:sp>
        <p:sp>
          <p:nvSpPr>
            <p:cNvPr id="54" name="Oval 53">
              <a:extLst>
                <a:ext uri="{FF2B5EF4-FFF2-40B4-BE49-F238E27FC236}">
                  <a16:creationId xmlns:a16="http://schemas.microsoft.com/office/drawing/2014/main" id="{D08FC032-8346-64C6-0957-A1C3C009EFE4}"/>
                </a:ext>
              </a:extLst>
            </p:cNvPr>
            <p:cNvSpPr/>
            <p:nvPr/>
          </p:nvSpPr>
          <p:spPr>
            <a:xfrm>
              <a:off x="4728688" y="962101"/>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55" name="Picture 54">
              <a:extLst>
                <a:ext uri="{FF2B5EF4-FFF2-40B4-BE49-F238E27FC236}">
                  <a16:creationId xmlns:a16="http://schemas.microsoft.com/office/drawing/2014/main" id="{0BB4220D-B2D7-F2E6-C659-695BFA9DF1A1}"/>
                </a:ext>
              </a:extLst>
            </p:cNvPr>
            <p:cNvPicPr>
              <a:picLocks noChangeAspect="1"/>
            </p:cNvPicPr>
            <p:nvPr/>
          </p:nvPicPr>
          <p:blipFill>
            <a:blip r:embed="rId3">
              <a:duotone>
                <a:srgbClr val="234C6A">
                  <a:shade val="45000"/>
                  <a:satMod val="135000"/>
                </a:srgbClr>
                <a:prstClr val="white"/>
              </a:duotone>
            </a:blip>
            <a:stretch>
              <a:fillRect/>
            </a:stretch>
          </p:blipFill>
          <p:spPr>
            <a:xfrm>
              <a:off x="4803841" y="1040686"/>
              <a:ext cx="452904" cy="452904"/>
            </a:xfrm>
            <a:prstGeom prst="rect">
              <a:avLst/>
            </a:prstGeom>
          </p:spPr>
        </p:pic>
      </p:grpSp>
      <p:grpSp>
        <p:nvGrpSpPr>
          <p:cNvPr id="56" name="Group 55">
            <a:extLst>
              <a:ext uri="{FF2B5EF4-FFF2-40B4-BE49-F238E27FC236}">
                <a16:creationId xmlns:a16="http://schemas.microsoft.com/office/drawing/2014/main" id="{D3A64348-478E-4041-03B3-AB53060D17DD}"/>
              </a:ext>
            </a:extLst>
          </p:cNvPr>
          <p:cNvGrpSpPr/>
          <p:nvPr/>
        </p:nvGrpSpPr>
        <p:grpSpPr>
          <a:xfrm>
            <a:off x="373415" y="4645534"/>
            <a:ext cx="3544197" cy="589711"/>
            <a:chOff x="312919" y="4945946"/>
            <a:chExt cx="3544197" cy="589711"/>
          </a:xfrm>
        </p:grpSpPr>
        <p:sp>
          <p:nvSpPr>
            <p:cNvPr id="57" name="Rectangle: Diagonal Corners Rounded 56">
              <a:extLst>
                <a:ext uri="{FF2B5EF4-FFF2-40B4-BE49-F238E27FC236}">
                  <a16:creationId xmlns:a16="http://schemas.microsoft.com/office/drawing/2014/main" id="{0C96DF29-297A-B99C-00D3-CD548A77993B}"/>
                </a:ext>
              </a:extLst>
            </p:cNvPr>
            <p:cNvSpPr/>
            <p:nvPr/>
          </p:nvSpPr>
          <p:spPr>
            <a:xfrm>
              <a:off x="620259" y="5093272"/>
              <a:ext cx="3236857"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Wildfire</a:t>
              </a:r>
            </a:p>
          </p:txBody>
        </p:sp>
        <p:sp>
          <p:nvSpPr>
            <p:cNvPr id="58" name="Oval 57">
              <a:extLst>
                <a:ext uri="{FF2B5EF4-FFF2-40B4-BE49-F238E27FC236}">
                  <a16:creationId xmlns:a16="http://schemas.microsoft.com/office/drawing/2014/main" id="{43436E12-07AE-6D79-07FF-E02F2E127D99}"/>
                </a:ext>
              </a:extLst>
            </p:cNvPr>
            <p:cNvSpPr/>
            <p:nvPr/>
          </p:nvSpPr>
          <p:spPr>
            <a:xfrm>
              <a:off x="312919" y="4945946"/>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grpSp>
        <p:nvGrpSpPr>
          <p:cNvPr id="59" name="Group 58">
            <a:extLst>
              <a:ext uri="{FF2B5EF4-FFF2-40B4-BE49-F238E27FC236}">
                <a16:creationId xmlns:a16="http://schemas.microsoft.com/office/drawing/2014/main" id="{B3455320-F7D1-A58E-5C78-36599ACBF1D5}"/>
              </a:ext>
            </a:extLst>
          </p:cNvPr>
          <p:cNvGrpSpPr/>
          <p:nvPr/>
        </p:nvGrpSpPr>
        <p:grpSpPr>
          <a:xfrm>
            <a:off x="373415" y="1912914"/>
            <a:ext cx="3549751" cy="589711"/>
            <a:chOff x="307368" y="3635925"/>
            <a:chExt cx="3549751" cy="589711"/>
          </a:xfrm>
        </p:grpSpPr>
        <p:sp>
          <p:nvSpPr>
            <p:cNvPr id="60" name="Rectangle: Diagonal Corners Rounded 59">
              <a:extLst>
                <a:ext uri="{FF2B5EF4-FFF2-40B4-BE49-F238E27FC236}">
                  <a16:creationId xmlns:a16="http://schemas.microsoft.com/office/drawing/2014/main" id="{4219D4E9-42DE-E3F5-2006-EB311D739434}"/>
                </a:ext>
              </a:extLst>
            </p:cNvPr>
            <p:cNvSpPr/>
            <p:nvPr/>
          </p:nvSpPr>
          <p:spPr>
            <a:xfrm>
              <a:off x="630373" y="3750154"/>
              <a:ext cx="3226746"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Extreme Rainfall</a:t>
              </a:r>
            </a:p>
          </p:txBody>
        </p:sp>
        <p:sp>
          <p:nvSpPr>
            <p:cNvPr id="61" name="Oval 60">
              <a:extLst>
                <a:ext uri="{FF2B5EF4-FFF2-40B4-BE49-F238E27FC236}">
                  <a16:creationId xmlns:a16="http://schemas.microsoft.com/office/drawing/2014/main" id="{4E4EFEE6-22F9-E5C8-C0AF-04AB13539DAD}"/>
                </a:ext>
              </a:extLst>
            </p:cNvPr>
            <p:cNvSpPr/>
            <p:nvPr/>
          </p:nvSpPr>
          <p:spPr>
            <a:xfrm>
              <a:off x="307368" y="3635925"/>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grpSp>
        <p:nvGrpSpPr>
          <p:cNvPr id="62" name="Group 61">
            <a:extLst>
              <a:ext uri="{FF2B5EF4-FFF2-40B4-BE49-F238E27FC236}">
                <a16:creationId xmlns:a16="http://schemas.microsoft.com/office/drawing/2014/main" id="{4F335B1E-482E-7D96-6687-184D775EAEC6}"/>
              </a:ext>
            </a:extLst>
          </p:cNvPr>
          <p:cNvGrpSpPr/>
          <p:nvPr/>
        </p:nvGrpSpPr>
        <p:grpSpPr>
          <a:xfrm>
            <a:off x="348529" y="3983081"/>
            <a:ext cx="3573387" cy="610240"/>
            <a:chOff x="270817" y="1610604"/>
            <a:chExt cx="3573387" cy="610240"/>
          </a:xfrm>
        </p:grpSpPr>
        <p:sp>
          <p:nvSpPr>
            <p:cNvPr id="63" name="Rectangle: Diagonal Corners Rounded 62">
              <a:extLst>
                <a:ext uri="{FF2B5EF4-FFF2-40B4-BE49-F238E27FC236}">
                  <a16:creationId xmlns:a16="http://schemas.microsoft.com/office/drawing/2014/main" id="{015F233D-5ADB-718E-51CE-1AD02DF33298}"/>
                </a:ext>
              </a:extLst>
            </p:cNvPr>
            <p:cNvSpPr/>
            <p:nvPr/>
          </p:nvSpPr>
          <p:spPr>
            <a:xfrm>
              <a:off x="638669" y="1723890"/>
              <a:ext cx="3205535"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Extreme Heat</a:t>
              </a:r>
            </a:p>
          </p:txBody>
        </p:sp>
        <p:sp>
          <p:nvSpPr>
            <p:cNvPr id="64" name="Oval 63">
              <a:extLst>
                <a:ext uri="{FF2B5EF4-FFF2-40B4-BE49-F238E27FC236}">
                  <a16:creationId xmlns:a16="http://schemas.microsoft.com/office/drawing/2014/main" id="{73A756CB-47BD-72F4-3DBA-2AB0F5D2355C}"/>
                </a:ext>
              </a:extLst>
            </p:cNvPr>
            <p:cNvSpPr/>
            <p:nvPr/>
          </p:nvSpPr>
          <p:spPr>
            <a:xfrm>
              <a:off x="311108" y="1631133"/>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65" name="Picture 64">
              <a:extLst>
                <a:ext uri="{FF2B5EF4-FFF2-40B4-BE49-F238E27FC236}">
                  <a16:creationId xmlns:a16="http://schemas.microsoft.com/office/drawing/2014/main" id="{3A477446-AD90-3C7C-1C36-1BB5D3E41959}"/>
                </a:ext>
              </a:extLst>
            </p:cNvPr>
            <p:cNvPicPr>
              <a:picLocks noChangeAspect="1"/>
            </p:cNvPicPr>
            <p:nvPr/>
          </p:nvPicPr>
          <p:blipFill>
            <a:blip r:embed="rId4">
              <a:duotone>
                <a:srgbClr val="234C6A">
                  <a:shade val="45000"/>
                  <a:satMod val="135000"/>
                </a:srgbClr>
                <a:prstClr val="white"/>
              </a:duotone>
            </a:blip>
            <a:stretch>
              <a:fillRect/>
            </a:stretch>
          </p:blipFill>
          <p:spPr>
            <a:xfrm>
              <a:off x="270817" y="1610604"/>
              <a:ext cx="597531" cy="597531"/>
            </a:xfrm>
            <a:prstGeom prst="rect">
              <a:avLst/>
            </a:prstGeom>
          </p:spPr>
        </p:pic>
      </p:grpSp>
      <p:pic>
        <p:nvPicPr>
          <p:cNvPr id="66" name="Graphic 65" descr="Rain with solid fill">
            <a:extLst>
              <a:ext uri="{FF2B5EF4-FFF2-40B4-BE49-F238E27FC236}">
                <a16:creationId xmlns:a16="http://schemas.microsoft.com/office/drawing/2014/main" id="{0566BDB5-9A01-45A1-1623-FDD7581DA4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415" y="1915703"/>
            <a:ext cx="589711" cy="589711"/>
          </a:xfrm>
          <a:prstGeom prst="rect">
            <a:avLst/>
          </a:prstGeom>
        </p:spPr>
      </p:pic>
      <p:pic>
        <p:nvPicPr>
          <p:cNvPr id="67" name="Graphic 66" descr="Fire with solid fill">
            <a:extLst>
              <a:ext uri="{FF2B5EF4-FFF2-40B4-BE49-F238E27FC236}">
                <a16:creationId xmlns:a16="http://schemas.microsoft.com/office/drawing/2014/main" id="{74EFBFA1-1DE8-8CB0-DFF6-0B7E1E917F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819" y="4632825"/>
            <a:ext cx="589711" cy="589711"/>
          </a:xfrm>
          <a:prstGeom prst="rect">
            <a:avLst/>
          </a:prstGeom>
        </p:spPr>
      </p:pic>
      <p:sp>
        <p:nvSpPr>
          <p:cNvPr id="68" name="Rectangle: Diagonal Corners Rounded 67">
            <a:extLst>
              <a:ext uri="{FF2B5EF4-FFF2-40B4-BE49-F238E27FC236}">
                <a16:creationId xmlns:a16="http://schemas.microsoft.com/office/drawing/2014/main" id="{8CE5C368-2188-1176-9CC6-BC2C95700856}"/>
              </a:ext>
            </a:extLst>
          </p:cNvPr>
          <p:cNvSpPr/>
          <p:nvPr/>
        </p:nvSpPr>
        <p:spPr>
          <a:xfrm>
            <a:off x="4313786" y="1371600"/>
            <a:ext cx="3419069" cy="374571"/>
          </a:xfrm>
          <a:prstGeom prst="round2DiagRect">
            <a:avLst/>
          </a:prstGeom>
          <a:solidFill>
            <a:srgbClr val="F2783D"/>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Physical Infrastructure &amp; Services</a:t>
            </a: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endParaRPr>
          </a:p>
        </p:txBody>
      </p:sp>
      <p:grpSp>
        <p:nvGrpSpPr>
          <p:cNvPr id="69" name="Group 68">
            <a:extLst>
              <a:ext uri="{FF2B5EF4-FFF2-40B4-BE49-F238E27FC236}">
                <a16:creationId xmlns:a16="http://schemas.microsoft.com/office/drawing/2014/main" id="{CBB36514-2DC1-AFB0-F9BC-7DF189FD6F38}"/>
              </a:ext>
            </a:extLst>
          </p:cNvPr>
          <p:cNvGrpSpPr/>
          <p:nvPr/>
        </p:nvGrpSpPr>
        <p:grpSpPr>
          <a:xfrm>
            <a:off x="4323953" y="1912914"/>
            <a:ext cx="3170752" cy="581283"/>
            <a:chOff x="427715" y="2639261"/>
            <a:chExt cx="3170752" cy="581283"/>
          </a:xfrm>
        </p:grpSpPr>
        <p:sp>
          <p:nvSpPr>
            <p:cNvPr id="70" name="Rectangle: Diagonal Corners Rounded 69">
              <a:extLst>
                <a:ext uri="{FF2B5EF4-FFF2-40B4-BE49-F238E27FC236}">
                  <a16:creationId xmlns:a16="http://schemas.microsoft.com/office/drawing/2014/main" id="{4252A702-1FCA-C239-5AA4-5919EB7D4491}"/>
                </a:ext>
              </a:extLst>
            </p:cNvPr>
            <p:cNvSpPr/>
            <p:nvPr/>
          </p:nvSpPr>
          <p:spPr>
            <a:xfrm>
              <a:off x="710556" y="2753883"/>
              <a:ext cx="2887911"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Infrastructure Age</a:t>
              </a:r>
            </a:p>
          </p:txBody>
        </p:sp>
        <p:grpSp>
          <p:nvGrpSpPr>
            <p:cNvPr id="71" name="Group 70">
              <a:extLst>
                <a:ext uri="{FF2B5EF4-FFF2-40B4-BE49-F238E27FC236}">
                  <a16:creationId xmlns:a16="http://schemas.microsoft.com/office/drawing/2014/main" id="{A56D09B4-9F4B-E772-709E-04494DDB4E2B}"/>
                </a:ext>
              </a:extLst>
            </p:cNvPr>
            <p:cNvGrpSpPr/>
            <p:nvPr/>
          </p:nvGrpSpPr>
          <p:grpSpPr>
            <a:xfrm>
              <a:off x="427715" y="2639261"/>
              <a:ext cx="581282" cy="581283"/>
              <a:chOff x="3037337" y="2502579"/>
              <a:chExt cx="465670" cy="465670"/>
            </a:xfrm>
          </p:grpSpPr>
          <p:sp>
            <p:nvSpPr>
              <p:cNvPr id="72" name="Oval 71">
                <a:extLst>
                  <a:ext uri="{FF2B5EF4-FFF2-40B4-BE49-F238E27FC236}">
                    <a16:creationId xmlns:a16="http://schemas.microsoft.com/office/drawing/2014/main" id="{4A1B312D-C6BA-E797-74AD-AAD2D9B114BE}"/>
                  </a:ext>
                </a:extLst>
              </p:cNvPr>
              <p:cNvSpPr/>
              <p:nvPr/>
            </p:nvSpPr>
            <p:spPr>
              <a:xfrm>
                <a:off x="3037337" y="2502579"/>
                <a:ext cx="465670" cy="465670"/>
              </a:xfrm>
              <a:prstGeom prst="ellipse">
                <a:avLst/>
              </a:prstGeom>
              <a:solidFill>
                <a:srgbClr val="FFFFFF"/>
              </a:solidFill>
              <a:ln w="12700"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73" name="Graphic 72" descr="Bridge scene outline">
                <a:extLst>
                  <a:ext uri="{FF2B5EF4-FFF2-40B4-BE49-F238E27FC236}">
                    <a16:creationId xmlns:a16="http://schemas.microsoft.com/office/drawing/2014/main" id="{F087A4B7-CBA4-BCA3-E0C5-7AD0053A2E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078556" y="2516630"/>
                <a:ext cx="402026" cy="402026"/>
              </a:xfrm>
              <a:prstGeom prst="rect">
                <a:avLst/>
              </a:prstGeom>
            </p:spPr>
          </p:pic>
        </p:grpSp>
      </p:grpSp>
      <p:sp>
        <p:nvSpPr>
          <p:cNvPr id="74" name="Rectangle: Diagonal Corners Rounded 73">
            <a:extLst>
              <a:ext uri="{FF2B5EF4-FFF2-40B4-BE49-F238E27FC236}">
                <a16:creationId xmlns:a16="http://schemas.microsoft.com/office/drawing/2014/main" id="{F3A55FD2-6927-7627-36F1-F087032D2F8B}"/>
              </a:ext>
            </a:extLst>
          </p:cNvPr>
          <p:cNvSpPr/>
          <p:nvPr/>
        </p:nvSpPr>
        <p:spPr>
          <a:xfrm>
            <a:off x="4596121" y="2672724"/>
            <a:ext cx="2882755"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Lack of Redundancy</a:t>
            </a:r>
          </a:p>
        </p:txBody>
      </p:sp>
      <p:sp>
        <p:nvSpPr>
          <p:cNvPr id="75" name="Oval 74">
            <a:extLst>
              <a:ext uri="{FF2B5EF4-FFF2-40B4-BE49-F238E27FC236}">
                <a16:creationId xmlns:a16="http://schemas.microsoft.com/office/drawing/2014/main" id="{65EACA1F-FC22-C4CF-2871-D8FCC0BCE7F2}"/>
              </a:ext>
            </a:extLst>
          </p:cNvPr>
          <p:cNvSpPr/>
          <p:nvPr/>
        </p:nvSpPr>
        <p:spPr>
          <a:xfrm>
            <a:off x="4313786" y="2558306"/>
            <a:ext cx="580245" cy="580245"/>
          </a:xfrm>
          <a:prstGeom prst="ellipse">
            <a:avLst/>
          </a:prstGeom>
          <a:solidFill>
            <a:srgbClr val="FFFFFF"/>
          </a:solidFill>
          <a:ln w="9525"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77D31"/>
                </a:solidFill>
                <a:effectLst/>
                <a:uLnTx/>
                <a:uFillTx/>
                <a:latin typeface="Proxima Nova"/>
                <a:ea typeface="+mn-ea"/>
                <a:cs typeface="Jacobs Chronos" panose="020B0603030503030204" pitchFamily="34" charset="0"/>
              </a:rPr>
              <a:t>1</a:t>
            </a:r>
            <a:endParaRPr kumimoji="0" lang="en-US" sz="2000" b="1" i="0" u="none" strike="noStrike" kern="0" cap="none" spc="0" normalizeH="0" baseline="0" noProof="0">
              <a:ln>
                <a:noFill/>
              </a:ln>
              <a:solidFill>
                <a:srgbClr val="F77D31"/>
              </a:solidFill>
              <a:effectLst/>
              <a:uLnTx/>
              <a:uFillTx/>
              <a:latin typeface="Proxima Nova"/>
              <a:ea typeface="+mn-ea"/>
              <a:cs typeface="Jacobs Chronos" panose="020B0603030503030204" pitchFamily="34" charset="0"/>
            </a:endParaRPr>
          </a:p>
        </p:txBody>
      </p:sp>
      <p:sp>
        <p:nvSpPr>
          <p:cNvPr id="76" name="Rectangle: Diagonal Corners Rounded 75">
            <a:extLst>
              <a:ext uri="{FF2B5EF4-FFF2-40B4-BE49-F238E27FC236}">
                <a16:creationId xmlns:a16="http://schemas.microsoft.com/office/drawing/2014/main" id="{7F180C6E-1E1D-8983-8DB0-557E24833AB3}"/>
              </a:ext>
            </a:extLst>
          </p:cNvPr>
          <p:cNvSpPr/>
          <p:nvPr/>
        </p:nvSpPr>
        <p:spPr>
          <a:xfrm>
            <a:off x="4734610" y="4023925"/>
            <a:ext cx="2797055" cy="365760"/>
          </a:xfrm>
          <a:prstGeom prst="round2DiagRect">
            <a:avLst/>
          </a:prstGeom>
          <a:solidFill>
            <a:srgbClr val="FFFFFF"/>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Land Development</a:t>
            </a:r>
          </a:p>
        </p:txBody>
      </p:sp>
      <p:sp>
        <p:nvSpPr>
          <p:cNvPr id="77" name="Rectangle: Diagonal Corners Rounded 76">
            <a:extLst>
              <a:ext uri="{FF2B5EF4-FFF2-40B4-BE49-F238E27FC236}">
                <a16:creationId xmlns:a16="http://schemas.microsoft.com/office/drawing/2014/main" id="{730133BA-6C0E-B0E1-D161-F77FFF40F9B8}"/>
              </a:ext>
            </a:extLst>
          </p:cNvPr>
          <p:cNvSpPr/>
          <p:nvPr/>
        </p:nvSpPr>
        <p:spPr>
          <a:xfrm>
            <a:off x="4309151" y="3337805"/>
            <a:ext cx="3397500" cy="374571"/>
          </a:xfrm>
          <a:prstGeom prst="round2DiagRect">
            <a:avLst/>
          </a:prstGeom>
          <a:solidFill>
            <a:srgbClr val="26296E">
              <a:lumMod val="60000"/>
              <a:lumOff val="40000"/>
            </a:srgbClr>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Encroachment</a:t>
            </a:r>
          </a:p>
        </p:txBody>
      </p:sp>
      <p:sp>
        <p:nvSpPr>
          <p:cNvPr id="78" name="Oval 77">
            <a:extLst>
              <a:ext uri="{FF2B5EF4-FFF2-40B4-BE49-F238E27FC236}">
                <a16:creationId xmlns:a16="http://schemas.microsoft.com/office/drawing/2014/main" id="{9A23F317-346D-1C99-5331-E1C5E4F16682}"/>
              </a:ext>
            </a:extLst>
          </p:cNvPr>
          <p:cNvSpPr/>
          <p:nvPr/>
        </p:nvSpPr>
        <p:spPr>
          <a:xfrm>
            <a:off x="4375405" y="3928798"/>
            <a:ext cx="580245" cy="580245"/>
          </a:xfrm>
          <a:prstGeom prst="ellipse">
            <a:avLst/>
          </a:prstGeom>
          <a:solidFill>
            <a:srgbClr val="FFFFFF"/>
          </a:solidFill>
          <a:ln w="9525" cap="flat" cmpd="sng" algn="ctr">
            <a:solidFill>
              <a:srgbClr val="26296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79" name="Graphic 78" descr="City with solid fill">
            <a:extLst>
              <a:ext uri="{FF2B5EF4-FFF2-40B4-BE49-F238E27FC236}">
                <a16:creationId xmlns:a16="http://schemas.microsoft.com/office/drawing/2014/main" id="{5BCA10AF-956E-99E6-63B6-AA4EF0F558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7175" y="3965873"/>
            <a:ext cx="499221" cy="499221"/>
          </a:xfrm>
          <a:prstGeom prst="rect">
            <a:avLst/>
          </a:prstGeom>
        </p:spPr>
      </p:pic>
      <p:sp>
        <p:nvSpPr>
          <p:cNvPr id="80" name="Rectangle: Diagonal Corners Rounded 79">
            <a:extLst>
              <a:ext uri="{FF2B5EF4-FFF2-40B4-BE49-F238E27FC236}">
                <a16:creationId xmlns:a16="http://schemas.microsoft.com/office/drawing/2014/main" id="{F784C5A6-5D99-7BB5-0544-AB8A980A894C}"/>
              </a:ext>
            </a:extLst>
          </p:cNvPr>
          <p:cNvSpPr/>
          <p:nvPr/>
        </p:nvSpPr>
        <p:spPr>
          <a:xfrm>
            <a:off x="4318787" y="4704453"/>
            <a:ext cx="3397500" cy="374571"/>
          </a:xfrm>
          <a:prstGeom prst="round2DiagRect">
            <a:avLst/>
          </a:prstGeom>
          <a:solidFill>
            <a:srgbClr val="00B050"/>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Natural Systems</a:t>
            </a:r>
          </a:p>
        </p:txBody>
      </p:sp>
      <p:sp>
        <p:nvSpPr>
          <p:cNvPr id="81" name="Rectangle: Diagonal Corners Rounded 80">
            <a:extLst>
              <a:ext uri="{FF2B5EF4-FFF2-40B4-BE49-F238E27FC236}">
                <a16:creationId xmlns:a16="http://schemas.microsoft.com/office/drawing/2014/main" id="{9F9F3662-9B87-306F-A3AD-5202E46D7980}"/>
              </a:ext>
            </a:extLst>
          </p:cNvPr>
          <p:cNvSpPr/>
          <p:nvPr/>
        </p:nvSpPr>
        <p:spPr>
          <a:xfrm>
            <a:off x="4606794" y="5271034"/>
            <a:ext cx="2882755" cy="457700"/>
          </a:xfrm>
          <a:prstGeom prst="round2DiagRect">
            <a:avLst/>
          </a:prstGeom>
          <a:solidFill>
            <a:srgbClr val="FFFFFF"/>
          </a:solidFill>
          <a:ln w="12700" cap="flat" cmpd="sng" algn="ctr">
            <a:solidFill>
              <a:srgbClr val="00B050"/>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T&amp;E Species Management Challenges</a:t>
            </a:r>
          </a:p>
        </p:txBody>
      </p:sp>
      <p:grpSp>
        <p:nvGrpSpPr>
          <p:cNvPr id="82" name="Group 81">
            <a:extLst>
              <a:ext uri="{FF2B5EF4-FFF2-40B4-BE49-F238E27FC236}">
                <a16:creationId xmlns:a16="http://schemas.microsoft.com/office/drawing/2014/main" id="{FBAD678E-F5C3-4FBC-B55D-D0301679B85E}"/>
              </a:ext>
            </a:extLst>
          </p:cNvPr>
          <p:cNvGrpSpPr/>
          <p:nvPr/>
        </p:nvGrpSpPr>
        <p:grpSpPr>
          <a:xfrm>
            <a:off x="4316672" y="5183583"/>
            <a:ext cx="580245" cy="580245"/>
            <a:chOff x="4252895" y="1410918"/>
            <a:chExt cx="580245" cy="580245"/>
          </a:xfrm>
        </p:grpSpPr>
        <p:pic>
          <p:nvPicPr>
            <p:cNvPr id="83" name="Graphic 82" descr="Target with solid fill">
              <a:extLst>
                <a:ext uri="{FF2B5EF4-FFF2-40B4-BE49-F238E27FC236}">
                  <a16:creationId xmlns:a16="http://schemas.microsoft.com/office/drawing/2014/main" id="{CB96B7FB-D518-1197-FC77-11DCF184591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284643" y="1449018"/>
              <a:ext cx="500942" cy="500942"/>
            </a:xfrm>
            <a:prstGeom prst="rect">
              <a:avLst/>
            </a:prstGeom>
          </p:spPr>
        </p:pic>
        <p:sp>
          <p:nvSpPr>
            <p:cNvPr id="84" name="Oval 83">
              <a:extLst>
                <a:ext uri="{FF2B5EF4-FFF2-40B4-BE49-F238E27FC236}">
                  <a16:creationId xmlns:a16="http://schemas.microsoft.com/office/drawing/2014/main" id="{7CCF168A-863A-9CEA-D07E-BBD05AF0F020}"/>
                </a:ext>
              </a:extLst>
            </p:cNvPr>
            <p:cNvSpPr/>
            <p:nvPr/>
          </p:nvSpPr>
          <p:spPr>
            <a:xfrm>
              <a:off x="4252895" y="1410918"/>
              <a:ext cx="580245" cy="580245"/>
            </a:xfrm>
            <a:prstGeom prst="ellipse">
              <a:avLst/>
            </a:prstGeom>
            <a:solidFill>
              <a:srgbClr val="FFFFFF"/>
            </a:solidFill>
            <a:ln w="9525"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pic>
        <p:nvPicPr>
          <p:cNvPr id="85" name="Graphic 84" descr="Eagle with solid fill">
            <a:extLst>
              <a:ext uri="{FF2B5EF4-FFF2-40B4-BE49-F238E27FC236}">
                <a16:creationId xmlns:a16="http://schemas.microsoft.com/office/drawing/2014/main" id="{EE3F035A-DD9F-00F1-7EF7-305144D6607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81913" y="5240897"/>
            <a:ext cx="457700" cy="457700"/>
          </a:xfrm>
          <a:prstGeom prst="rect">
            <a:avLst/>
          </a:prstGeom>
        </p:spPr>
      </p:pic>
    </p:spTree>
    <p:extLst>
      <p:ext uri="{BB962C8B-B14F-4D97-AF65-F5344CB8AC3E}">
        <p14:creationId xmlns:p14="http://schemas.microsoft.com/office/powerpoint/2010/main" val="3478819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1CBFE-E2D0-6AFB-4ABB-A843B4182E6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C433A27-54F4-C652-1609-962E041D4E98}"/>
              </a:ext>
            </a:extLst>
          </p:cNvPr>
          <p:cNvSpPr>
            <a:spLocks noGrp="1"/>
          </p:cNvSpPr>
          <p:nvPr>
            <p:ph type="body" sz="quarter" idx="10"/>
          </p:nvPr>
        </p:nvSpPr>
        <p:spPr>
          <a:xfrm>
            <a:off x="211139" y="393704"/>
            <a:ext cx="4397815" cy="1828537"/>
          </a:xfrm>
        </p:spPr>
        <p:txBody>
          <a:bodyPr/>
          <a:lstStyle/>
          <a:p>
            <a:r>
              <a:rPr lang="en-US"/>
              <a:t>Camp Blanding Joint Training Facility</a:t>
            </a:r>
          </a:p>
        </p:txBody>
      </p:sp>
    </p:spTree>
    <p:extLst>
      <p:ext uri="{BB962C8B-B14F-4D97-AF65-F5344CB8AC3E}">
        <p14:creationId xmlns:p14="http://schemas.microsoft.com/office/powerpoint/2010/main" val="1592053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group of people in a lecture hall&#10;&#10;AI-generated content may be incorrect.">
            <a:extLst>
              <a:ext uri="{FF2B5EF4-FFF2-40B4-BE49-F238E27FC236}">
                <a16:creationId xmlns:a16="http://schemas.microsoft.com/office/drawing/2014/main" id="{5120E7E2-6CF7-D9ED-17FC-29D1B2C3E8AD}"/>
              </a:ext>
            </a:extLst>
          </p:cNvPr>
          <p:cNvPicPr>
            <a:picLocks noChangeAspect="1"/>
          </p:cNvPicPr>
          <p:nvPr/>
        </p:nvPicPr>
        <p:blipFill>
          <a:blip r:embed="rId2">
            <a:extLst>
              <a:ext uri="{28A0092B-C50C-407E-A947-70E740481C1C}">
                <a14:useLocalDpi xmlns:a14="http://schemas.microsoft.com/office/drawing/2010/main" val="0"/>
              </a:ext>
            </a:extLst>
          </a:blip>
          <a:srcRect t="597" r="1" b="1778"/>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2" name="Picture 11" descr="A person standing in front of a screen&#10;&#10;AI-generated content may be incorrect.">
            <a:extLst>
              <a:ext uri="{FF2B5EF4-FFF2-40B4-BE49-F238E27FC236}">
                <a16:creationId xmlns:a16="http://schemas.microsoft.com/office/drawing/2014/main" id="{2AA0ADFC-4FC7-4B71-8C30-3A81645FA941}"/>
              </a:ext>
            </a:extLst>
          </p:cNvPr>
          <p:cNvPicPr>
            <a:picLocks noChangeAspect="1"/>
          </p:cNvPicPr>
          <p:nvPr/>
        </p:nvPicPr>
        <p:blipFill>
          <a:blip r:embed="rId3">
            <a:extLst>
              <a:ext uri="{28A0092B-C50C-407E-A947-70E740481C1C}">
                <a14:useLocalDpi xmlns:a14="http://schemas.microsoft.com/office/drawing/2010/main" val="0"/>
              </a:ext>
            </a:extLst>
          </a:blip>
          <a:srcRect l="1989" r="13370"/>
          <a:stretch>
            <a:fillRect/>
          </a:stretch>
        </p:blipFill>
        <p:spPr>
          <a:xfrm>
            <a:off x="20" y="4069976"/>
            <a:ext cx="3535311" cy="2788023"/>
          </a:xfrm>
          <a:prstGeom prst="rect">
            <a:avLst/>
          </a:prstGeom>
        </p:spPr>
      </p:pic>
      <p:pic>
        <p:nvPicPr>
          <p:cNvPr id="3" name="Picture 2" descr="A group of people standing in front of a building&#10;&#10;AI-generated content may be incorrect.">
            <a:extLst>
              <a:ext uri="{FF2B5EF4-FFF2-40B4-BE49-F238E27FC236}">
                <a16:creationId xmlns:a16="http://schemas.microsoft.com/office/drawing/2014/main" id="{283D9243-0336-633E-4BF1-8E87C93E63F1}"/>
              </a:ext>
            </a:extLst>
          </p:cNvPr>
          <p:cNvPicPr>
            <a:picLocks noChangeAspect="1"/>
          </p:cNvPicPr>
          <p:nvPr/>
        </p:nvPicPr>
        <p:blipFill>
          <a:blip r:embed="rId4">
            <a:extLst>
              <a:ext uri="{28A0092B-C50C-407E-A947-70E740481C1C}">
                <a14:useLocalDpi xmlns:a14="http://schemas.microsoft.com/office/drawing/2010/main" val="0"/>
              </a:ext>
            </a:extLst>
          </a:blip>
          <a:srcRect l="3503" r="7718" b="-2"/>
          <a:stretch>
            <a:fillRect/>
          </a:stretch>
        </p:blipFill>
        <p:spPr>
          <a:xfrm>
            <a:off x="3696199" y="3257176"/>
            <a:ext cx="4789093" cy="3600824"/>
          </a:xfrm>
          <a:prstGeom prst="rect">
            <a:avLst/>
          </a:prstGeom>
        </p:spPr>
      </p:pic>
      <p:pic>
        <p:nvPicPr>
          <p:cNvPr id="7" name="Picture 6" descr="A building next to a field&#10;&#10;AI-generated content may be incorrect.">
            <a:extLst>
              <a:ext uri="{FF2B5EF4-FFF2-40B4-BE49-F238E27FC236}">
                <a16:creationId xmlns:a16="http://schemas.microsoft.com/office/drawing/2014/main" id="{80C64E68-5B8E-DDF8-CB2C-FE61AD01B37F}"/>
              </a:ext>
            </a:extLst>
          </p:cNvPr>
          <p:cNvPicPr>
            <a:picLocks noChangeAspect="1"/>
          </p:cNvPicPr>
          <p:nvPr/>
        </p:nvPicPr>
        <p:blipFill>
          <a:blip r:embed="rId5">
            <a:extLst>
              <a:ext uri="{28A0092B-C50C-407E-A947-70E740481C1C}">
                <a14:useLocalDpi xmlns:a14="http://schemas.microsoft.com/office/drawing/2010/main" val="0"/>
              </a:ext>
            </a:extLst>
          </a:blip>
          <a:srcRect t="2375"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5" name="Picture 4" descr="A field with a large field&#10;&#10;AI-generated content may be incorrect.">
            <a:extLst>
              <a:ext uri="{FF2B5EF4-FFF2-40B4-BE49-F238E27FC236}">
                <a16:creationId xmlns:a16="http://schemas.microsoft.com/office/drawing/2014/main" id="{40B01352-FBE6-A7BB-072E-BA52156733D3}"/>
              </a:ext>
            </a:extLst>
          </p:cNvPr>
          <p:cNvPicPr>
            <a:picLocks noChangeAspect="1"/>
          </p:cNvPicPr>
          <p:nvPr/>
        </p:nvPicPr>
        <p:blipFill>
          <a:blip r:embed="rId6">
            <a:extLst>
              <a:ext uri="{28A0092B-C50C-407E-A947-70E740481C1C}">
                <a14:useLocalDpi xmlns:a14="http://schemas.microsoft.com/office/drawing/2010/main" val="0"/>
              </a:ext>
            </a:extLst>
          </a:blip>
          <a:srcRect l="11985" r="3122"/>
          <a:stretch>
            <a:fillRect/>
          </a:stretch>
        </p:blipFill>
        <p:spPr>
          <a:xfrm>
            <a:off x="8646161" y="4069976"/>
            <a:ext cx="3545840" cy="2788024"/>
          </a:xfrm>
          <a:prstGeom prst="rect">
            <a:avLst/>
          </a:prstGeom>
        </p:spPr>
      </p:pic>
      <p:sp>
        <p:nvSpPr>
          <p:cNvPr id="13" name="Text Placeholder 10">
            <a:extLst>
              <a:ext uri="{FF2B5EF4-FFF2-40B4-BE49-F238E27FC236}">
                <a16:creationId xmlns:a16="http://schemas.microsoft.com/office/drawing/2014/main" id="{770AFEC0-7ABA-739C-0146-A5F64FF06238}"/>
              </a:ext>
            </a:extLst>
          </p:cNvPr>
          <p:cNvSpPr txBox="1">
            <a:spLocks/>
          </p:cNvSpPr>
          <p:nvPr/>
        </p:nvSpPr>
        <p:spPr>
          <a:xfrm>
            <a:off x="80508" y="137931"/>
            <a:ext cx="10217377" cy="993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white"/>
                </a:solidFill>
                <a:effectLst/>
                <a:uLnTx/>
                <a:uFillTx/>
                <a:latin typeface="Aptos" panose="02110004020202020204"/>
                <a:ea typeface="+mn-ea"/>
                <a:cs typeface="+mn-cs"/>
              </a:rPr>
              <a:t>Camp Blanding</a:t>
            </a:r>
          </a:p>
        </p:txBody>
      </p:sp>
    </p:spTree>
    <p:extLst>
      <p:ext uri="{BB962C8B-B14F-4D97-AF65-F5344CB8AC3E}">
        <p14:creationId xmlns:p14="http://schemas.microsoft.com/office/powerpoint/2010/main" val="3827384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1A9EB-1A05-0F19-5209-B2CFA1B1571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A2D73A5-80D0-32AA-7E2F-4DF1B6465C61}"/>
              </a:ext>
            </a:extLst>
          </p:cNvPr>
          <p:cNvSpPr>
            <a:spLocks noGrp="1"/>
          </p:cNvSpPr>
          <p:nvPr>
            <p:ph type="body" sz="quarter" idx="21"/>
          </p:nvPr>
        </p:nvSpPr>
        <p:spPr/>
        <p:txBody>
          <a:bodyPr/>
          <a:lstStyle/>
          <a:p>
            <a:r>
              <a:rPr lang="en-US"/>
              <a:t>Camp Blanding Joint Training Facility: Missions</a:t>
            </a:r>
          </a:p>
          <a:p>
            <a:endParaRPr lang="en-US"/>
          </a:p>
        </p:txBody>
      </p:sp>
      <p:sp>
        <p:nvSpPr>
          <p:cNvPr id="6" name="Text Placeholder 5">
            <a:extLst>
              <a:ext uri="{FF2B5EF4-FFF2-40B4-BE49-F238E27FC236}">
                <a16:creationId xmlns:a16="http://schemas.microsoft.com/office/drawing/2014/main" id="{D45E69DD-0917-9635-321F-528AB4104E9B}"/>
              </a:ext>
            </a:extLst>
          </p:cNvPr>
          <p:cNvSpPr>
            <a:spLocks noGrp="1"/>
          </p:cNvSpPr>
          <p:nvPr>
            <p:ph type="body" sz="quarter" idx="14"/>
          </p:nvPr>
        </p:nvSpPr>
        <p:spPr/>
        <p:txBody>
          <a:bodyPr>
            <a:normAutofit/>
          </a:bodyPr>
          <a:lstStyle/>
          <a:p>
            <a:pPr>
              <a:lnSpc>
                <a:spcPct val="100000"/>
              </a:lnSpc>
              <a:spcBef>
                <a:spcPts val="0"/>
              </a:spcBef>
              <a:buClr>
                <a:srgbClr val="8CD50B"/>
              </a:buClr>
              <a:buSzPct val="85000"/>
            </a:pPr>
            <a:r>
              <a:rPr lang="en-US" b="1"/>
              <a:t>Primary Mission</a:t>
            </a:r>
          </a:p>
          <a:p>
            <a:pPr marL="237744" indent="-237744">
              <a:lnSpc>
                <a:spcPct val="100000"/>
              </a:lnSpc>
              <a:spcBef>
                <a:spcPts val="0"/>
              </a:spcBef>
              <a:buClr>
                <a:srgbClr val="8CD50B"/>
              </a:buClr>
              <a:buSzPct val="85000"/>
              <a:buFont typeface="Wingdings" panose="05000000000000000000" pitchFamily="2" charset="2"/>
              <a:buChar char="§"/>
            </a:pPr>
            <a:r>
              <a:rPr lang="en-US"/>
              <a:t>Level 2 Garrison Training and Impact Area (supporting ground maneuver)</a:t>
            </a:r>
          </a:p>
          <a:p>
            <a:pPr marL="694944" lvl="1" indent="-237744">
              <a:lnSpc>
                <a:spcPct val="100000"/>
              </a:lnSpc>
              <a:spcBef>
                <a:spcPts val="0"/>
              </a:spcBef>
              <a:buClr>
                <a:srgbClr val="8CD50B"/>
              </a:buClr>
              <a:buSzPct val="85000"/>
              <a:buFont typeface="Wingdings" panose="05000000000000000000" pitchFamily="2" charset="2"/>
              <a:buChar char="§"/>
            </a:pPr>
            <a:endParaRPr lang="en-US"/>
          </a:p>
          <a:p>
            <a:pPr>
              <a:lnSpc>
                <a:spcPct val="100000"/>
              </a:lnSpc>
              <a:spcBef>
                <a:spcPts val="0"/>
              </a:spcBef>
              <a:buClr>
                <a:srgbClr val="8CD50B"/>
              </a:buClr>
              <a:buSzPct val="85000"/>
            </a:pPr>
            <a:endParaRPr lang="en-US"/>
          </a:p>
          <a:p>
            <a:pPr>
              <a:lnSpc>
                <a:spcPct val="100000"/>
              </a:lnSpc>
              <a:spcBef>
                <a:spcPts val="0"/>
              </a:spcBef>
              <a:buClr>
                <a:srgbClr val="8CD50B"/>
              </a:buClr>
              <a:buSzPct val="85000"/>
            </a:pPr>
            <a:r>
              <a:rPr lang="en-US" b="1"/>
              <a:t>Secondary Mission</a:t>
            </a:r>
          </a:p>
          <a:p>
            <a:pPr marL="237744" indent="-237744">
              <a:lnSpc>
                <a:spcPct val="100000"/>
              </a:lnSpc>
              <a:spcBef>
                <a:spcPts val="0"/>
              </a:spcBef>
              <a:buClr>
                <a:srgbClr val="8CD50B"/>
              </a:buClr>
              <a:buSzPct val="85000"/>
              <a:buFont typeface="Wingdings" panose="05000000000000000000" pitchFamily="2" charset="2"/>
              <a:buChar char="§"/>
            </a:pPr>
            <a:r>
              <a:rPr lang="en-US"/>
              <a:t>Support state and federal activities </a:t>
            </a:r>
          </a:p>
          <a:p>
            <a:pPr marL="694944" lvl="1" indent="-237744">
              <a:lnSpc>
                <a:spcPct val="100000"/>
              </a:lnSpc>
              <a:spcBef>
                <a:spcPts val="0"/>
              </a:spcBef>
              <a:buClr>
                <a:srgbClr val="8CD50B"/>
              </a:buClr>
              <a:buSzPct val="85000"/>
              <a:buFont typeface="Wingdings" panose="05000000000000000000" pitchFamily="2" charset="2"/>
              <a:buChar char="§"/>
            </a:pPr>
            <a:r>
              <a:rPr lang="en-US" sz="2000"/>
              <a:t>Training ground for various federal and state agencies</a:t>
            </a:r>
          </a:p>
          <a:p>
            <a:pPr marL="694944" lvl="1" indent="-237744">
              <a:lnSpc>
                <a:spcPct val="100000"/>
              </a:lnSpc>
              <a:spcBef>
                <a:spcPts val="0"/>
              </a:spcBef>
              <a:buClr>
                <a:srgbClr val="8CD50B"/>
              </a:buClr>
              <a:buSzPct val="85000"/>
              <a:buFont typeface="Wingdings" panose="05000000000000000000" pitchFamily="2" charset="2"/>
              <a:buChar char="§"/>
            </a:pPr>
            <a:r>
              <a:rPr lang="en-US" sz="2000"/>
              <a:t>FL state backup EOC</a:t>
            </a:r>
          </a:p>
          <a:p>
            <a:pPr marL="694944" lvl="1" indent="-237744">
              <a:lnSpc>
                <a:spcPct val="100000"/>
              </a:lnSpc>
              <a:spcBef>
                <a:spcPts val="0"/>
              </a:spcBef>
              <a:buClr>
                <a:srgbClr val="8CD50B"/>
              </a:buClr>
              <a:buSzPct val="85000"/>
              <a:buFont typeface="Wingdings" panose="05000000000000000000" pitchFamily="2" charset="2"/>
              <a:buChar char="§"/>
            </a:pPr>
            <a:endParaRPr lang="en-US" sz="2000" b="1">
              <a:solidFill>
                <a:schemeClr val="accent2"/>
              </a:solidFill>
            </a:endParaRPr>
          </a:p>
          <a:p>
            <a:pPr marL="694944" lvl="1" indent="-237744">
              <a:lnSpc>
                <a:spcPct val="100000"/>
              </a:lnSpc>
              <a:spcBef>
                <a:spcPts val="0"/>
              </a:spcBef>
              <a:buClr>
                <a:srgbClr val="8CD50B"/>
              </a:buClr>
              <a:buSzPct val="85000"/>
              <a:buFont typeface="Wingdings" panose="05000000000000000000" pitchFamily="2" charset="2"/>
              <a:buChar char="§"/>
            </a:pPr>
            <a:endParaRPr lang="en-US" sz="2000" b="1">
              <a:solidFill>
                <a:schemeClr val="accent2"/>
              </a:solidFill>
            </a:endParaRPr>
          </a:p>
          <a:p>
            <a:pPr marL="237744" indent="-237744">
              <a:lnSpc>
                <a:spcPct val="100000"/>
              </a:lnSpc>
              <a:spcBef>
                <a:spcPts val="0"/>
              </a:spcBef>
              <a:buClr>
                <a:srgbClr val="8CD50B"/>
              </a:buClr>
              <a:buSzPct val="85000"/>
              <a:buFont typeface="Wingdings" panose="05000000000000000000" pitchFamily="2" charset="2"/>
              <a:buChar char="§"/>
            </a:pPr>
            <a:endParaRPr lang="en-US"/>
          </a:p>
          <a:p>
            <a:endParaRPr lang="en-US"/>
          </a:p>
        </p:txBody>
      </p:sp>
      <p:sp>
        <p:nvSpPr>
          <p:cNvPr id="8" name="Footer Placeholder 41">
            <a:extLst>
              <a:ext uri="{FF2B5EF4-FFF2-40B4-BE49-F238E27FC236}">
                <a16:creationId xmlns:a16="http://schemas.microsoft.com/office/drawing/2014/main" id="{8701440A-7CB4-A063-E005-57B66FCE51CD}"/>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4A6092BF-92EE-153C-3474-E8D9B92EA25D}"/>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35</a:t>
            </a:fld>
            <a:endParaRPr lang="en-US" sz="1000">
              <a:solidFill>
                <a:schemeClr val="tx1"/>
              </a:solidFill>
            </a:endParaRPr>
          </a:p>
        </p:txBody>
      </p:sp>
    </p:spTree>
    <p:extLst>
      <p:ext uri="{BB962C8B-B14F-4D97-AF65-F5344CB8AC3E}">
        <p14:creationId xmlns:p14="http://schemas.microsoft.com/office/powerpoint/2010/main" val="3411182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D14CF-9131-C8B7-3B85-5C3251A4D8A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97A7174-A448-632B-B704-42CDB4D7E0A5}"/>
              </a:ext>
            </a:extLst>
          </p:cNvPr>
          <p:cNvSpPr>
            <a:spLocks noGrp="1"/>
          </p:cNvSpPr>
          <p:nvPr>
            <p:ph type="body" sz="quarter" idx="21"/>
          </p:nvPr>
        </p:nvSpPr>
        <p:spPr/>
        <p:txBody>
          <a:bodyPr/>
          <a:lstStyle/>
          <a:p>
            <a:r>
              <a:rPr lang="en-US"/>
              <a:t>Camp Blanding JTF: Mission-Critical Assets </a:t>
            </a:r>
          </a:p>
          <a:p>
            <a:endParaRPr lang="en-US"/>
          </a:p>
        </p:txBody>
      </p:sp>
      <p:sp>
        <p:nvSpPr>
          <p:cNvPr id="8" name="Footer Placeholder 41">
            <a:extLst>
              <a:ext uri="{FF2B5EF4-FFF2-40B4-BE49-F238E27FC236}">
                <a16:creationId xmlns:a16="http://schemas.microsoft.com/office/drawing/2014/main" id="{72B1C7B0-564B-5C00-1CE9-53AD61866179}"/>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8E376100-AB2F-7162-CA9B-8D92B2BEDE6A}"/>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36</a:t>
            </a:fld>
            <a:endParaRPr lang="en-US" sz="1000">
              <a:solidFill>
                <a:schemeClr val="tx1"/>
              </a:solidFill>
            </a:endParaRPr>
          </a:p>
        </p:txBody>
      </p:sp>
      <p:sp>
        <p:nvSpPr>
          <p:cNvPr id="4" name="Slide Number Placeholder 3">
            <a:extLst>
              <a:ext uri="{FF2B5EF4-FFF2-40B4-BE49-F238E27FC236}">
                <a16:creationId xmlns:a16="http://schemas.microsoft.com/office/drawing/2014/main" id="{18686A65-FF75-62F0-180B-6FCE8A10FC7E}"/>
              </a:ext>
            </a:extLst>
          </p:cNvPr>
          <p:cNvSpPr txBox="1">
            <a:spLocks/>
          </p:cNvSpPr>
          <p:nvPr/>
        </p:nvSpPr>
        <p:spPr>
          <a:xfrm>
            <a:off x="11119282" y="5919827"/>
            <a:ext cx="44943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6BC31E-069F-4CE4-A936-A7C91E22D19B}" type="slidenum">
              <a:rPr lang="en-US" smtClean="0">
                <a:latin typeface="+mj-lt"/>
              </a:rPr>
              <a:pPr/>
              <a:t>36</a:t>
            </a:fld>
            <a:endParaRPr lang="en-US">
              <a:latin typeface="+mj-lt"/>
            </a:endParaRPr>
          </a:p>
        </p:txBody>
      </p:sp>
      <p:sp>
        <p:nvSpPr>
          <p:cNvPr id="5" name="Text Placeholder 5">
            <a:extLst>
              <a:ext uri="{FF2B5EF4-FFF2-40B4-BE49-F238E27FC236}">
                <a16:creationId xmlns:a16="http://schemas.microsoft.com/office/drawing/2014/main" id="{751D99C4-748C-8A95-66D4-F9722B89F5D3}"/>
              </a:ext>
            </a:extLst>
          </p:cNvPr>
          <p:cNvSpPr txBox="1">
            <a:spLocks/>
          </p:cNvSpPr>
          <p:nvPr/>
        </p:nvSpPr>
        <p:spPr>
          <a:xfrm>
            <a:off x="395193" y="1219963"/>
            <a:ext cx="3235164" cy="790085"/>
          </a:xfrm>
          <a:prstGeom prst="rect">
            <a:avLst/>
          </a:prstGeom>
          <a:ln>
            <a:noFill/>
          </a:ln>
        </p:spPr>
        <p:txBody>
          <a:bodyPr vert="horz" lIns="0" tIns="0" rIns="0" bIns="0" rtlCol="0">
            <a:normAutofit fontScale="92500" lnSpcReduction="10000"/>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400" b="1">
                <a:solidFill>
                  <a:srgbClr val="C00000"/>
                </a:solidFill>
              </a:rPr>
              <a:t>Primary</a:t>
            </a:r>
            <a:endParaRPr lang="en-US" b="1">
              <a:solidFill>
                <a:srgbClr val="C00000"/>
              </a:solidFill>
            </a:endParaRPr>
          </a:p>
          <a:p>
            <a:pPr marL="0" indent="0" algn="ctr">
              <a:lnSpc>
                <a:spcPct val="120000"/>
              </a:lnSpc>
              <a:spcBef>
                <a:spcPts val="0"/>
              </a:spcBef>
              <a:buNone/>
            </a:pPr>
            <a:r>
              <a:rPr lang="en-US" sz="1200" b="1">
                <a:solidFill>
                  <a:srgbClr val="C00000"/>
                </a:solidFill>
              </a:rPr>
              <a:t>Level 2 Garrison Training Area (supporting ground maneuver)</a:t>
            </a:r>
          </a:p>
          <a:p>
            <a:pPr marL="0" indent="0" algn="ctr">
              <a:buNone/>
            </a:pPr>
            <a:endParaRPr lang="en-US" sz="800"/>
          </a:p>
        </p:txBody>
      </p:sp>
      <p:sp>
        <p:nvSpPr>
          <p:cNvPr id="10" name="Content Placeholder 6">
            <a:extLst>
              <a:ext uri="{FF2B5EF4-FFF2-40B4-BE49-F238E27FC236}">
                <a16:creationId xmlns:a16="http://schemas.microsoft.com/office/drawing/2014/main" id="{CF852DB2-0B1A-0CD3-7BBB-E7319E95F598}"/>
              </a:ext>
            </a:extLst>
          </p:cNvPr>
          <p:cNvSpPr txBox="1">
            <a:spLocks/>
          </p:cNvSpPr>
          <p:nvPr/>
        </p:nvSpPr>
        <p:spPr>
          <a:xfrm>
            <a:off x="362801" y="2143351"/>
            <a:ext cx="3590061" cy="4287329"/>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b="1"/>
              <a:t>Location-Specific Positioning</a:t>
            </a:r>
          </a:p>
          <a:p>
            <a:pPr>
              <a:lnSpc>
                <a:spcPct val="100000"/>
              </a:lnSpc>
              <a:spcBef>
                <a:spcPts val="0"/>
              </a:spcBef>
            </a:pPr>
            <a:r>
              <a:rPr lang="en-US" sz="1200">
                <a:ea typeface="Calibri" panose="020F0502020204030204"/>
                <a:cs typeface="Calibri" panose="020F0502020204030204"/>
              </a:rPr>
              <a:t>Conservation lands</a:t>
            </a:r>
          </a:p>
          <a:p>
            <a:pPr marL="0" indent="0">
              <a:lnSpc>
                <a:spcPct val="100000"/>
              </a:lnSpc>
              <a:spcBef>
                <a:spcPts val="0"/>
              </a:spcBef>
              <a:buNone/>
            </a:pPr>
            <a:endParaRPr lang="en-US" sz="1200" b="1"/>
          </a:p>
          <a:p>
            <a:pPr marL="0" indent="0">
              <a:lnSpc>
                <a:spcPct val="100000"/>
              </a:lnSpc>
              <a:spcBef>
                <a:spcPts val="0"/>
              </a:spcBef>
              <a:buNone/>
            </a:pPr>
            <a:r>
              <a:rPr lang="en-US" sz="1200" b="1"/>
              <a:t>Assets Providing Direct Support</a:t>
            </a:r>
            <a:endParaRPr lang="en-US" sz="1200" b="1">
              <a:ea typeface="Calibri"/>
              <a:cs typeface="Calibri"/>
            </a:endParaRPr>
          </a:p>
          <a:p>
            <a:pPr>
              <a:lnSpc>
                <a:spcPct val="100000"/>
              </a:lnSpc>
              <a:spcBef>
                <a:spcPts val="0"/>
              </a:spcBef>
            </a:pPr>
            <a:r>
              <a:rPr lang="en-US" sz="1200"/>
              <a:t>Electric Production and Supply Facilities</a:t>
            </a:r>
          </a:p>
          <a:p>
            <a:pPr>
              <a:lnSpc>
                <a:spcPct val="100000"/>
              </a:lnSpc>
              <a:spcBef>
                <a:spcPts val="0"/>
              </a:spcBef>
            </a:pPr>
            <a:r>
              <a:rPr lang="en-US" sz="1200"/>
              <a:t>Roads and Bridges</a:t>
            </a:r>
          </a:p>
          <a:p>
            <a:pPr>
              <a:lnSpc>
                <a:spcPct val="100000"/>
              </a:lnSpc>
              <a:spcBef>
                <a:spcPts val="0"/>
              </a:spcBef>
            </a:pPr>
            <a:r>
              <a:rPr lang="en-US" sz="1200"/>
              <a:t>Rail systems</a:t>
            </a:r>
          </a:p>
          <a:p>
            <a:pPr>
              <a:lnSpc>
                <a:spcPct val="100000"/>
              </a:lnSpc>
              <a:spcBef>
                <a:spcPts val="0"/>
              </a:spcBef>
            </a:pPr>
            <a:r>
              <a:rPr lang="en-US" sz="1200"/>
              <a:t>Communications systems</a:t>
            </a:r>
          </a:p>
          <a:p>
            <a:pPr>
              <a:lnSpc>
                <a:spcPct val="100000"/>
              </a:lnSpc>
              <a:spcBef>
                <a:spcPts val="0"/>
              </a:spcBef>
            </a:pPr>
            <a:r>
              <a:rPr lang="en-US" sz="1200"/>
              <a:t>Fire stations</a:t>
            </a:r>
          </a:p>
          <a:p>
            <a:pPr>
              <a:lnSpc>
                <a:spcPct val="100000"/>
              </a:lnSpc>
              <a:spcBef>
                <a:spcPts val="0"/>
              </a:spcBef>
            </a:pPr>
            <a:r>
              <a:rPr lang="en-US" sz="1200"/>
              <a:t>Stormwater systems </a:t>
            </a:r>
          </a:p>
          <a:p>
            <a:pPr>
              <a:lnSpc>
                <a:spcPct val="100000"/>
              </a:lnSpc>
              <a:spcBef>
                <a:spcPts val="0"/>
              </a:spcBef>
            </a:pPr>
            <a:endParaRPr lang="en-US" sz="1200"/>
          </a:p>
        </p:txBody>
      </p:sp>
      <p:sp>
        <p:nvSpPr>
          <p:cNvPr id="11" name="Text Placeholder 7">
            <a:extLst>
              <a:ext uri="{FF2B5EF4-FFF2-40B4-BE49-F238E27FC236}">
                <a16:creationId xmlns:a16="http://schemas.microsoft.com/office/drawing/2014/main" id="{6E20D0DE-AB34-1E38-F3B3-D4E1CA6C8C04}"/>
              </a:ext>
            </a:extLst>
          </p:cNvPr>
          <p:cNvSpPr txBox="1">
            <a:spLocks/>
          </p:cNvSpPr>
          <p:nvPr/>
        </p:nvSpPr>
        <p:spPr>
          <a:xfrm>
            <a:off x="4115500" y="1219963"/>
            <a:ext cx="3561053" cy="689058"/>
          </a:xfrm>
          <a:prstGeom prst="rect">
            <a:avLst/>
          </a:prstGeom>
          <a:ln>
            <a:noFill/>
          </a:ln>
        </p:spPr>
        <p:txBody>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b="1">
                <a:solidFill>
                  <a:schemeClr val="accent2"/>
                </a:solidFill>
              </a:rPr>
              <a:t>Secondary</a:t>
            </a:r>
          </a:p>
          <a:p>
            <a:pPr marL="0" indent="0" algn="ctr">
              <a:lnSpc>
                <a:spcPct val="100000"/>
              </a:lnSpc>
              <a:spcBef>
                <a:spcPts val="0"/>
              </a:spcBef>
              <a:buNone/>
            </a:pPr>
            <a:r>
              <a:rPr lang="en-US" sz="1200" b="1">
                <a:solidFill>
                  <a:schemeClr val="accent2"/>
                </a:solidFill>
              </a:rPr>
              <a:t>Support state and federal activities </a:t>
            </a:r>
          </a:p>
        </p:txBody>
      </p:sp>
      <p:sp>
        <p:nvSpPr>
          <p:cNvPr id="12" name="Content Placeholder 8">
            <a:extLst>
              <a:ext uri="{FF2B5EF4-FFF2-40B4-BE49-F238E27FC236}">
                <a16:creationId xmlns:a16="http://schemas.microsoft.com/office/drawing/2014/main" id="{40D80F2E-F165-311A-A44D-CF0AE57321D6}"/>
              </a:ext>
            </a:extLst>
          </p:cNvPr>
          <p:cNvSpPr txBox="1">
            <a:spLocks/>
          </p:cNvSpPr>
          <p:nvPr/>
        </p:nvSpPr>
        <p:spPr>
          <a:xfrm>
            <a:off x="4437082" y="2158083"/>
            <a:ext cx="3317835" cy="3684588"/>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Clr>
                <a:schemeClr val="accent2"/>
              </a:buClr>
              <a:buNone/>
              <a:defRPr/>
            </a:pPr>
            <a:r>
              <a:rPr lang="en-US" sz="1200" b="1"/>
              <a:t>Assets Providing Direct Support</a:t>
            </a:r>
            <a:endParaRPr lang="en-US" sz="3200">
              <a:ea typeface="+mn-ea"/>
              <a:cs typeface="+mn-cs"/>
            </a:endParaRPr>
          </a:p>
          <a:p>
            <a:pPr defTabSz="457200">
              <a:lnSpc>
                <a:spcPct val="100000"/>
              </a:lnSpc>
              <a:spcBef>
                <a:spcPts val="0"/>
              </a:spcBef>
              <a:buClr>
                <a:schemeClr val="accent2"/>
              </a:buClr>
              <a:defRPr/>
            </a:pPr>
            <a:r>
              <a:rPr kumimoji="0" lang="en-US" sz="1200" b="0" i="0" u="none" strike="noStrike" kern="1200" cap="none" spc="0" normalizeH="0" baseline="0" noProof="0">
                <a:ln>
                  <a:noFill/>
                </a:ln>
                <a:effectLst/>
                <a:uLnTx/>
                <a:uFillTx/>
                <a:ea typeface="+mn-ea"/>
                <a:cs typeface="+mn-cs"/>
              </a:rPr>
              <a:t>Water systems</a:t>
            </a:r>
          </a:p>
          <a:p>
            <a:pPr defTabSz="457200">
              <a:lnSpc>
                <a:spcPct val="100000"/>
              </a:lnSpc>
              <a:spcBef>
                <a:spcPts val="0"/>
              </a:spcBef>
              <a:buClr>
                <a:schemeClr val="accent2"/>
              </a:buClr>
              <a:defRPr/>
            </a:pPr>
            <a:r>
              <a:rPr lang="en-US" sz="1200"/>
              <a:t>Wastewater systems</a:t>
            </a:r>
          </a:p>
          <a:p>
            <a:pPr defTabSz="457200">
              <a:lnSpc>
                <a:spcPct val="100000"/>
              </a:lnSpc>
              <a:spcBef>
                <a:spcPts val="0"/>
              </a:spcBef>
              <a:buClr>
                <a:schemeClr val="accent2"/>
              </a:buClr>
              <a:defRPr/>
            </a:pPr>
            <a:endParaRPr kumimoji="0" lang="en-US" sz="1200" b="0" i="0" u="none" strike="noStrike" kern="1200" cap="none" spc="0" normalizeH="0" baseline="0" noProof="0">
              <a:ln>
                <a:noFill/>
              </a:ln>
              <a:effectLst/>
              <a:uLnTx/>
              <a:uFillTx/>
              <a:ea typeface="+mn-ea"/>
              <a:cs typeface="+mn-cs"/>
            </a:endParaRPr>
          </a:p>
          <a:p>
            <a:pPr marL="0" indent="0" defTabSz="457200">
              <a:lnSpc>
                <a:spcPct val="100000"/>
              </a:lnSpc>
              <a:spcBef>
                <a:spcPts val="0"/>
              </a:spcBef>
              <a:buClr>
                <a:srgbClr val="ED7D31"/>
              </a:buClr>
              <a:buNone/>
              <a:defRPr/>
            </a:pPr>
            <a:endParaRPr lang="en-US" sz="1200">
              <a:ea typeface="Calibri"/>
              <a:cs typeface="Calibri"/>
            </a:endParaRPr>
          </a:p>
          <a:p>
            <a:pPr defTabSz="457200">
              <a:lnSpc>
                <a:spcPct val="100000"/>
              </a:lnSpc>
              <a:spcBef>
                <a:spcPts val="0"/>
              </a:spcBef>
              <a:buClr>
                <a:srgbClr val="ED7D31"/>
              </a:buClr>
              <a:defRPr/>
            </a:pPr>
            <a:endParaRPr lang="en-US" sz="1200">
              <a:ea typeface="Calibri"/>
              <a:cs typeface="Calibri"/>
            </a:endParaRPr>
          </a:p>
        </p:txBody>
      </p:sp>
      <p:sp>
        <p:nvSpPr>
          <p:cNvPr id="13" name="Text Placeholder 7">
            <a:extLst>
              <a:ext uri="{FF2B5EF4-FFF2-40B4-BE49-F238E27FC236}">
                <a16:creationId xmlns:a16="http://schemas.microsoft.com/office/drawing/2014/main" id="{4F37C46E-88F1-3CD5-02EF-B1D4BC10AEB1}"/>
              </a:ext>
            </a:extLst>
          </p:cNvPr>
          <p:cNvSpPr txBox="1">
            <a:spLocks/>
          </p:cNvSpPr>
          <p:nvPr/>
        </p:nvSpPr>
        <p:spPr>
          <a:xfrm>
            <a:off x="7598189" y="1132265"/>
            <a:ext cx="3317835" cy="1016092"/>
          </a:xfrm>
          <a:prstGeom prst="rect">
            <a:avLst/>
          </a:prstGeom>
          <a:ln>
            <a:noFill/>
          </a:ln>
        </p:spPr>
        <p:txBody>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b="1">
                <a:solidFill>
                  <a:schemeClr val="accent4"/>
                </a:solidFill>
              </a:rPr>
              <a:t>Mission-Supportive</a:t>
            </a:r>
          </a:p>
          <a:p>
            <a:pPr marL="0" indent="0" algn="ctr">
              <a:lnSpc>
                <a:spcPct val="100000"/>
              </a:lnSpc>
              <a:spcBef>
                <a:spcPts val="0"/>
              </a:spcBef>
              <a:buNone/>
            </a:pPr>
            <a:r>
              <a:rPr lang="en-US" sz="1200" b="1">
                <a:solidFill>
                  <a:schemeClr val="accent4"/>
                </a:solidFill>
              </a:rPr>
              <a:t>Assets that support the livelihood and health of installation personnel, indirect support to primary and secondary missions.</a:t>
            </a:r>
          </a:p>
        </p:txBody>
      </p:sp>
      <p:sp>
        <p:nvSpPr>
          <p:cNvPr id="14" name="Content Placeholder 8">
            <a:extLst>
              <a:ext uri="{FF2B5EF4-FFF2-40B4-BE49-F238E27FC236}">
                <a16:creationId xmlns:a16="http://schemas.microsoft.com/office/drawing/2014/main" id="{1C79DE88-B5F1-979F-9E29-59C30AB038CF}"/>
              </a:ext>
            </a:extLst>
          </p:cNvPr>
          <p:cNvSpPr txBox="1">
            <a:spLocks/>
          </p:cNvSpPr>
          <p:nvPr/>
        </p:nvSpPr>
        <p:spPr>
          <a:xfrm>
            <a:off x="7676553" y="2152099"/>
            <a:ext cx="3652828" cy="2990674"/>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Clr>
                <a:srgbClr val="ED7D31"/>
              </a:buClr>
              <a:buNone/>
              <a:defRPr/>
            </a:pPr>
            <a:r>
              <a:rPr kumimoji="0" lang="en-US" sz="1200" b="1" i="0" u="none" strike="noStrike" kern="1200" cap="none" spc="0" normalizeH="0" baseline="0" noProof="0">
                <a:ln>
                  <a:noFill/>
                </a:ln>
                <a:solidFill>
                  <a:prstClr val="black"/>
                </a:solidFill>
                <a:effectLst/>
                <a:uLnTx/>
                <a:uFillTx/>
                <a:ea typeface="+mn-ea"/>
                <a:cs typeface="+mn-cs"/>
              </a:rPr>
              <a:t>Personnel Support</a:t>
            </a:r>
          </a:p>
          <a:p>
            <a:pPr defTabSz="457200">
              <a:lnSpc>
                <a:spcPct val="100000"/>
              </a:lnSpc>
              <a:spcBef>
                <a:spcPts val="0"/>
              </a:spcBef>
              <a:buClr>
                <a:srgbClr val="ED7D31"/>
              </a:buClr>
              <a:defRPr/>
            </a:pPr>
            <a:r>
              <a:rPr kumimoji="0" lang="en-US" sz="1200" b="0" i="0" u="none" strike="noStrike" kern="1200" cap="none" spc="0" normalizeH="0" baseline="0" noProof="0">
                <a:ln>
                  <a:noFill/>
                </a:ln>
                <a:solidFill>
                  <a:prstClr val="black"/>
                </a:solidFill>
                <a:effectLst/>
                <a:uLnTx/>
                <a:uFillTx/>
                <a:ea typeface="+mn-ea"/>
                <a:cs typeface="+mn-cs"/>
              </a:rPr>
              <a:t>Affordable Housing</a:t>
            </a:r>
            <a:endParaRPr lang="en-US" sz="1200">
              <a:solidFill>
                <a:prstClr val="black"/>
              </a:solidFill>
              <a:ea typeface="Calibri"/>
              <a:cs typeface="Calibri"/>
            </a:endParaRPr>
          </a:p>
          <a:p>
            <a:pPr defTabSz="457200">
              <a:lnSpc>
                <a:spcPct val="100000"/>
              </a:lnSpc>
              <a:spcBef>
                <a:spcPts val="0"/>
              </a:spcBef>
              <a:buClr>
                <a:srgbClr val="ED7D31"/>
              </a:buClr>
              <a:defRPr/>
            </a:pPr>
            <a:endParaRPr lang="en-US" sz="1200" b="0" i="0" u="none" strike="noStrike" kern="1200" cap="none" spc="0" normalizeH="0" baseline="0" noProof="0">
              <a:ln>
                <a:noFill/>
              </a:ln>
              <a:solidFill>
                <a:prstClr val="black"/>
              </a:solidFill>
              <a:effectLst/>
              <a:uLnTx/>
              <a:uFillTx/>
              <a:ea typeface="Calibri"/>
              <a:cs typeface="Calibri"/>
            </a:endParaRPr>
          </a:p>
          <a:p>
            <a:pPr marL="0" indent="0" defTabSz="457200">
              <a:lnSpc>
                <a:spcPct val="100000"/>
              </a:lnSpc>
              <a:spcBef>
                <a:spcPts val="0"/>
              </a:spcBef>
              <a:buClr>
                <a:srgbClr val="ED7D31"/>
              </a:buClr>
              <a:buNone/>
              <a:defRPr/>
            </a:pPr>
            <a:endParaRPr lang="en-US" sz="1200" b="1">
              <a:solidFill>
                <a:prstClr val="black"/>
              </a:solidFill>
            </a:endParaRPr>
          </a:p>
          <a:p>
            <a:pPr marL="0" indent="0" defTabSz="457200">
              <a:lnSpc>
                <a:spcPct val="100000"/>
              </a:lnSpc>
              <a:spcBef>
                <a:spcPts val="0"/>
              </a:spcBef>
              <a:buClr>
                <a:srgbClr val="ED7D31"/>
              </a:buClr>
              <a:buNone/>
              <a:defRPr/>
            </a:pPr>
            <a:r>
              <a:rPr kumimoji="0" lang="en-US" sz="1200" b="1" i="0" u="none" strike="noStrike" kern="1200" cap="none" spc="0" normalizeH="0" baseline="0" noProof="0">
                <a:ln>
                  <a:noFill/>
                </a:ln>
                <a:solidFill>
                  <a:prstClr val="black"/>
                </a:solidFill>
                <a:effectLst/>
                <a:uLnTx/>
                <a:uFillTx/>
                <a:ea typeface="+mn-ea"/>
                <a:cs typeface="+mn-cs"/>
              </a:rPr>
              <a:t>Assets Providing Indirect Support</a:t>
            </a:r>
            <a:endParaRPr lang="en-US" sz="1200" b="1" i="0" u="none" strike="noStrike" kern="1200" cap="none" spc="0" normalizeH="0" baseline="0" noProof="0">
              <a:ln>
                <a:noFill/>
              </a:ln>
              <a:solidFill>
                <a:prstClr val="black"/>
              </a:solidFill>
              <a:effectLst/>
              <a:uLnTx/>
              <a:uFillTx/>
              <a:ea typeface="Calibri"/>
              <a:cs typeface="Calibri"/>
            </a:endParaRPr>
          </a:p>
          <a:p>
            <a:pPr defTabSz="457200">
              <a:lnSpc>
                <a:spcPct val="100000"/>
              </a:lnSpc>
              <a:spcBef>
                <a:spcPts val="0"/>
              </a:spcBef>
              <a:buClr>
                <a:srgbClr val="ED7D31"/>
              </a:buClr>
              <a:defRPr/>
            </a:pPr>
            <a:r>
              <a:rPr kumimoji="0" lang="en-US" sz="1200" b="0" i="0" u="none" strike="noStrike" kern="1200" cap="none" spc="0" normalizeH="0" baseline="0" noProof="0">
                <a:ln>
                  <a:noFill/>
                </a:ln>
                <a:solidFill>
                  <a:prstClr val="black"/>
                </a:solidFill>
                <a:effectLst/>
                <a:uLnTx/>
                <a:uFillTx/>
                <a:ea typeface="+mn-ea"/>
                <a:cs typeface="+mn-cs"/>
              </a:rPr>
              <a:t>Solid and Hazardous Waste Facilities</a:t>
            </a:r>
            <a:endParaRPr lang="en-US" sz="1200" b="0" i="0" u="none" strike="noStrike" kern="1200" cap="none" spc="0" normalizeH="0" baseline="0" noProof="0">
              <a:ln>
                <a:noFill/>
              </a:ln>
              <a:solidFill>
                <a:prstClr val="black"/>
              </a:solidFill>
              <a:effectLst/>
              <a:uLnTx/>
              <a:uFillTx/>
              <a:ea typeface="Calibri"/>
              <a:cs typeface="Calibri"/>
            </a:endParaRPr>
          </a:p>
        </p:txBody>
      </p:sp>
    </p:spTree>
    <p:extLst>
      <p:ext uri="{BB962C8B-B14F-4D97-AF65-F5344CB8AC3E}">
        <p14:creationId xmlns:p14="http://schemas.microsoft.com/office/powerpoint/2010/main" val="582612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7B27B-1B3D-05A4-C6B9-A801FBC9100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69F2D81-AF15-CADE-556D-80DEA226D281}"/>
              </a:ext>
            </a:extLst>
          </p:cNvPr>
          <p:cNvSpPr>
            <a:spLocks noGrp="1"/>
          </p:cNvSpPr>
          <p:nvPr>
            <p:ph type="body" sz="quarter" idx="21"/>
          </p:nvPr>
        </p:nvSpPr>
        <p:spPr/>
        <p:txBody>
          <a:bodyPr/>
          <a:lstStyle/>
          <a:p>
            <a:r>
              <a:rPr lang="en-US"/>
              <a:t>Camp Blanding JTF: Shocks and Stresses</a:t>
            </a:r>
          </a:p>
          <a:p>
            <a:endParaRPr lang="en-US"/>
          </a:p>
        </p:txBody>
      </p:sp>
      <p:sp>
        <p:nvSpPr>
          <p:cNvPr id="8" name="Footer Placeholder 41">
            <a:extLst>
              <a:ext uri="{FF2B5EF4-FFF2-40B4-BE49-F238E27FC236}">
                <a16:creationId xmlns:a16="http://schemas.microsoft.com/office/drawing/2014/main" id="{31536C6E-1A7A-F5D6-AE1D-FFD55A37962A}"/>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47E60CAE-BB2F-70C9-C03B-AE7BD83E19AC}"/>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37</a:t>
            </a:fld>
            <a:endParaRPr lang="en-US" sz="1000">
              <a:solidFill>
                <a:schemeClr val="tx1"/>
              </a:solidFill>
            </a:endParaRPr>
          </a:p>
        </p:txBody>
      </p:sp>
      <p:sp>
        <p:nvSpPr>
          <p:cNvPr id="47" name="Rectangle: Diagonal Corners Rounded 46">
            <a:extLst>
              <a:ext uri="{FF2B5EF4-FFF2-40B4-BE49-F238E27FC236}">
                <a16:creationId xmlns:a16="http://schemas.microsoft.com/office/drawing/2014/main" id="{80A1F72E-E6BB-8F6F-5AA9-E902FABFC1CE}"/>
              </a:ext>
            </a:extLst>
          </p:cNvPr>
          <p:cNvSpPr/>
          <p:nvPr/>
        </p:nvSpPr>
        <p:spPr>
          <a:xfrm>
            <a:off x="362801" y="997029"/>
            <a:ext cx="3419069" cy="374571"/>
          </a:xfrm>
          <a:prstGeom prst="round2DiagRect">
            <a:avLst/>
          </a:prstGeom>
          <a:solidFill>
            <a:srgbClr val="173963"/>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Natural Hazards</a:t>
            </a: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endParaRPr>
          </a:p>
        </p:txBody>
      </p:sp>
      <p:grpSp>
        <p:nvGrpSpPr>
          <p:cNvPr id="48" name="Group 47">
            <a:extLst>
              <a:ext uri="{FF2B5EF4-FFF2-40B4-BE49-F238E27FC236}">
                <a16:creationId xmlns:a16="http://schemas.microsoft.com/office/drawing/2014/main" id="{5B1F14F3-3771-9446-6C3F-DD970F026B38}"/>
              </a:ext>
            </a:extLst>
          </p:cNvPr>
          <p:cNvGrpSpPr/>
          <p:nvPr/>
        </p:nvGrpSpPr>
        <p:grpSpPr>
          <a:xfrm>
            <a:off x="299331" y="2246858"/>
            <a:ext cx="3546007" cy="589711"/>
            <a:chOff x="311108" y="969300"/>
            <a:chExt cx="3546007" cy="589711"/>
          </a:xfrm>
        </p:grpSpPr>
        <p:sp>
          <p:nvSpPr>
            <p:cNvPr id="49" name="Rectangle: Diagonal Corners Rounded 48">
              <a:extLst>
                <a:ext uri="{FF2B5EF4-FFF2-40B4-BE49-F238E27FC236}">
                  <a16:creationId xmlns:a16="http://schemas.microsoft.com/office/drawing/2014/main" id="{490B5CE0-5A9B-7811-70DC-682DC445CA92}"/>
                </a:ext>
              </a:extLst>
            </p:cNvPr>
            <p:cNvSpPr/>
            <p:nvPr/>
          </p:nvSpPr>
          <p:spPr>
            <a:xfrm>
              <a:off x="598049" y="1085583"/>
              <a:ext cx="3259066"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Compound Flooding</a:t>
              </a:r>
            </a:p>
          </p:txBody>
        </p:sp>
        <p:sp>
          <p:nvSpPr>
            <p:cNvPr id="50" name="Oval 49">
              <a:extLst>
                <a:ext uri="{FF2B5EF4-FFF2-40B4-BE49-F238E27FC236}">
                  <a16:creationId xmlns:a16="http://schemas.microsoft.com/office/drawing/2014/main" id="{57F95031-76FA-DBA6-B680-DDCD4484D87D}"/>
                </a:ext>
              </a:extLst>
            </p:cNvPr>
            <p:cNvSpPr/>
            <p:nvPr/>
          </p:nvSpPr>
          <p:spPr>
            <a:xfrm>
              <a:off x="311108" y="969300"/>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mn-ea"/>
                <a:cs typeface="Jacobs Chronos" panose="020B0603030503030204" pitchFamily="34" charset="0"/>
              </a:endParaRPr>
            </a:p>
          </p:txBody>
        </p:sp>
        <p:pic>
          <p:nvPicPr>
            <p:cNvPr id="51" name="Picture 50">
              <a:extLst>
                <a:ext uri="{FF2B5EF4-FFF2-40B4-BE49-F238E27FC236}">
                  <a16:creationId xmlns:a16="http://schemas.microsoft.com/office/drawing/2014/main" id="{2B443AF4-7880-337E-CFE9-C70BD312FC69}"/>
                </a:ext>
              </a:extLst>
            </p:cNvPr>
            <p:cNvPicPr>
              <a:picLocks noChangeAspect="1"/>
            </p:cNvPicPr>
            <p:nvPr/>
          </p:nvPicPr>
          <p:blipFill>
            <a:blip r:embed="rId3">
              <a:duotone>
                <a:srgbClr val="234C6A">
                  <a:shade val="45000"/>
                  <a:satMod val="135000"/>
                </a:srgbClr>
                <a:prstClr val="white"/>
              </a:duotone>
            </a:blip>
            <a:stretch>
              <a:fillRect/>
            </a:stretch>
          </p:blipFill>
          <p:spPr>
            <a:xfrm>
              <a:off x="414880" y="1074144"/>
              <a:ext cx="384722" cy="384722"/>
            </a:xfrm>
            <a:prstGeom prst="rect">
              <a:avLst/>
            </a:prstGeom>
          </p:spPr>
        </p:pic>
      </p:grpSp>
      <p:grpSp>
        <p:nvGrpSpPr>
          <p:cNvPr id="52" name="Group 51">
            <a:extLst>
              <a:ext uri="{FF2B5EF4-FFF2-40B4-BE49-F238E27FC236}">
                <a16:creationId xmlns:a16="http://schemas.microsoft.com/office/drawing/2014/main" id="{834B04A1-D0E8-DB0F-86C3-5FD9AF177270}"/>
              </a:ext>
            </a:extLst>
          </p:cNvPr>
          <p:cNvGrpSpPr/>
          <p:nvPr/>
        </p:nvGrpSpPr>
        <p:grpSpPr>
          <a:xfrm>
            <a:off x="299331" y="2942235"/>
            <a:ext cx="3546905" cy="589711"/>
            <a:chOff x="4728688" y="962101"/>
            <a:chExt cx="3546905" cy="589711"/>
          </a:xfrm>
        </p:grpSpPr>
        <p:sp>
          <p:nvSpPr>
            <p:cNvPr id="53" name="Rectangle: Diagonal Corners Rounded 52">
              <a:extLst>
                <a:ext uri="{FF2B5EF4-FFF2-40B4-BE49-F238E27FC236}">
                  <a16:creationId xmlns:a16="http://schemas.microsoft.com/office/drawing/2014/main" id="{C1741A00-46A9-F7D8-E6A4-D1A8E12F8248}"/>
                </a:ext>
              </a:extLst>
            </p:cNvPr>
            <p:cNvSpPr/>
            <p:nvPr/>
          </p:nvSpPr>
          <p:spPr>
            <a:xfrm>
              <a:off x="5007323" y="1096886"/>
              <a:ext cx="3268270"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High Wind</a:t>
              </a:r>
            </a:p>
          </p:txBody>
        </p:sp>
        <p:sp>
          <p:nvSpPr>
            <p:cNvPr id="54" name="Oval 53">
              <a:extLst>
                <a:ext uri="{FF2B5EF4-FFF2-40B4-BE49-F238E27FC236}">
                  <a16:creationId xmlns:a16="http://schemas.microsoft.com/office/drawing/2014/main" id="{F50BC20B-7EAD-3DE2-4F47-3B63A99C673C}"/>
                </a:ext>
              </a:extLst>
            </p:cNvPr>
            <p:cNvSpPr/>
            <p:nvPr/>
          </p:nvSpPr>
          <p:spPr>
            <a:xfrm>
              <a:off x="4728688" y="962101"/>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55" name="Picture 54">
              <a:extLst>
                <a:ext uri="{FF2B5EF4-FFF2-40B4-BE49-F238E27FC236}">
                  <a16:creationId xmlns:a16="http://schemas.microsoft.com/office/drawing/2014/main" id="{FCAB81B4-9EDE-870B-1373-0A2F10867110}"/>
                </a:ext>
              </a:extLst>
            </p:cNvPr>
            <p:cNvPicPr>
              <a:picLocks noChangeAspect="1"/>
            </p:cNvPicPr>
            <p:nvPr/>
          </p:nvPicPr>
          <p:blipFill>
            <a:blip r:embed="rId4">
              <a:duotone>
                <a:srgbClr val="234C6A">
                  <a:shade val="45000"/>
                  <a:satMod val="135000"/>
                </a:srgbClr>
                <a:prstClr val="white"/>
              </a:duotone>
            </a:blip>
            <a:stretch>
              <a:fillRect/>
            </a:stretch>
          </p:blipFill>
          <p:spPr>
            <a:xfrm>
              <a:off x="4803841" y="1040686"/>
              <a:ext cx="452904" cy="452904"/>
            </a:xfrm>
            <a:prstGeom prst="rect">
              <a:avLst/>
            </a:prstGeom>
          </p:spPr>
        </p:pic>
      </p:grpSp>
      <p:grpSp>
        <p:nvGrpSpPr>
          <p:cNvPr id="56" name="Group 55">
            <a:extLst>
              <a:ext uri="{FF2B5EF4-FFF2-40B4-BE49-F238E27FC236}">
                <a16:creationId xmlns:a16="http://schemas.microsoft.com/office/drawing/2014/main" id="{4B1E2A60-D0EB-8702-552E-24323E73C1D9}"/>
              </a:ext>
            </a:extLst>
          </p:cNvPr>
          <p:cNvGrpSpPr/>
          <p:nvPr/>
        </p:nvGrpSpPr>
        <p:grpSpPr>
          <a:xfrm>
            <a:off x="290468" y="4270962"/>
            <a:ext cx="3544197" cy="589711"/>
            <a:chOff x="312919" y="4945946"/>
            <a:chExt cx="3544197" cy="589711"/>
          </a:xfrm>
        </p:grpSpPr>
        <p:sp>
          <p:nvSpPr>
            <p:cNvPr id="57" name="Rectangle: Diagonal Corners Rounded 56">
              <a:extLst>
                <a:ext uri="{FF2B5EF4-FFF2-40B4-BE49-F238E27FC236}">
                  <a16:creationId xmlns:a16="http://schemas.microsoft.com/office/drawing/2014/main" id="{88F7324B-3EBA-51DD-8961-3167EF8E67A9}"/>
                </a:ext>
              </a:extLst>
            </p:cNvPr>
            <p:cNvSpPr/>
            <p:nvPr/>
          </p:nvSpPr>
          <p:spPr>
            <a:xfrm>
              <a:off x="620259" y="5093272"/>
              <a:ext cx="3236857"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Wildfire</a:t>
              </a:r>
            </a:p>
          </p:txBody>
        </p:sp>
        <p:sp>
          <p:nvSpPr>
            <p:cNvPr id="58" name="Oval 57">
              <a:extLst>
                <a:ext uri="{FF2B5EF4-FFF2-40B4-BE49-F238E27FC236}">
                  <a16:creationId xmlns:a16="http://schemas.microsoft.com/office/drawing/2014/main" id="{275B950F-24CB-5992-638D-B80CE90317D6}"/>
                </a:ext>
              </a:extLst>
            </p:cNvPr>
            <p:cNvSpPr/>
            <p:nvPr/>
          </p:nvSpPr>
          <p:spPr>
            <a:xfrm>
              <a:off x="312919" y="4945946"/>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grpSp>
        <p:nvGrpSpPr>
          <p:cNvPr id="59" name="Group 58">
            <a:extLst>
              <a:ext uri="{FF2B5EF4-FFF2-40B4-BE49-F238E27FC236}">
                <a16:creationId xmlns:a16="http://schemas.microsoft.com/office/drawing/2014/main" id="{AFD12E6D-9434-485F-CC85-ACD083997DB6}"/>
              </a:ext>
            </a:extLst>
          </p:cNvPr>
          <p:cNvGrpSpPr/>
          <p:nvPr/>
        </p:nvGrpSpPr>
        <p:grpSpPr>
          <a:xfrm>
            <a:off x="290468" y="1538342"/>
            <a:ext cx="3549751" cy="589711"/>
            <a:chOff x="307368" y="3635925"/>
            <a:chExt cx="3549751" cy="589711"/>
          </a:xfrm>
        </p:grpSpPr>
        <p:sp>
          <p:nvSpPr>
            <p:cNvPr id="60" name="Rectangle: Diagonal Corners Rounded 59">
              <a:extLst>
                <a:ext uri="{FF2B5EF4-FFF2-40B4-BE49-F238E27FC236}">
                  <a16:creationId xmlns:a16="http://schemas.microsoft.com/office/drawing/2014/main" id="{BCF72398-E3EA-AB4C-554B-989E90BA9E69}"/>
                </a:ext>
              </a:extLst>
            </p:cNvPr>
            <p:cNvSpPr/>
            <p:nvPr/>
          </p:nvSpPr>
          <p:spPr>
            <a:xfrm>
              <a:off x="630373" y="3750154"/>
              <a:ext cx="3226746"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Extreme Rainfall</a:t>
              </a:r>
            </a:p>
          </p:txBody>
        </p:sp>
        <p:sp>
          <p:nvSpPr>
            <p:cNvPr id="61" name="Oval 60">
              <a:extLst>
                <a:ext uri="{FF2B5EF4-FFF2-40B4-BE49-F238E27FC236}">
                  <a16:creationId xmlns:a16="http://schemas.microsoft.com/office/drawing/2014/main" id="{35E27731-E9DB-2F5C-C1FE-D63F23F5F63E}"/>
                </a:ext>
              </a:extLst>
            </p:cNvPr>
            <p:cNvSpPr/>
            <p:nvPr/>
          </p:nvSpPr>
          <p:spPr>
            <a:xfrm>
              <a:off x="307368" y="3635925"/>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grpSp>
        <p:nvGrpSpPr>
          <p:cNvPr id="62" name="Group 61">
            <a:extLst>
              <a:ext uri="{FF2B5EF4-FFF2-40B4-BE49-F238E27FC236}">
                <a16:creationId xmlns:a16="http://schemas.microsoft.com/office/drawing/2014/main" id="{A5759765-E1BA-D88F-0744-70288795628B}"/>
              </a:ext>
            </a:extLst>
          </p:cNvPr>
          <p:cNvGrpSpPr/>
          <p:nvPr/>
        </p:nvGrpSpPr>
        <p:grpSpPr>
          <a:xfrm>
            <a:off x="265582" y="3608509"/>
            <a:ext cx="3573387" cy="610240"/>
            <a:chOff x="270817" y="1610604"/>
            <a:chExt cx="3573387" cy="610240"/>
          </a:xfrm>
        </p:grpSpPr>
        <p:sp>
          <p:nvSpPr>
            <p:cNvPr id="63" name="Rectangle: Diagonal Corners Rounded 62">
              <a:extLst>
                <a:ext uri="{FF2B5EF4-FFF2-40B4-BE49-F238E27FC236}">
                  <a16:creationId xmlns:a16="http://schemas.microsoft.com/office/drawing/2014/main" id="{2A7E3885-7C1F-0511-FB8A-5256593513EA}"/>
                </a:ext>
              </a:extLst>
            </p:cNvPr>
            <p:cNvSpPr/>
            <p:nvPr/>
          </p:nvSpPr>
          <p:spPr>
            <a:xfrm>
              <a:off x="638669" y="1723890"/>
              <a:ext cx="3205535"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Extreme Heat</a:t>
              </a:r>
            </a:p>
          </p:txBody>
        </p:sp>
        <p:sp>
          <p:nvSpPr>
            <p:cNvPr id="64" name="Oval 63">
              <a:extLst>
                <a:ext uri="{FF2B5EF4-FFF2-40B4-BE49-F238E27FC236}">
                  <a16:creationId xmlns:a16="http://schemas.microsoft.com/office/drawing/2014/main" id="{CCE8C04D-2122-261A-FA52-4E8B81CF9154}"/>
                </a:ext>
              </a:extLst>
            </p:cNvPr>
            <p:cNvSpPr/>
            <p:nvPr/>
          </p:nvSpPr>
          <p:spPr>
            <a:xfrm>
              <a:off x="311108" y="1631133"/>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65" name="Picture 64">
              <a:extLst>
                <a:ext uri="{FF2B5EF4-FFF2-40B4-BE49-F238E27FC236}">
                  <a16:creationId xmlns:a16="http://schemas.microsoft.com/office/drawing/2014/main" id="{CEDB8E7A-4CF6-BAB3-7910-3C9395838340}"/>
                </a:ext>
              </a:extLst>
            </p:cNvPr>
            <p:cNvPicPr>
              <a:picLocks noChangeAspect="1"/>
            </p:cNvPicPr>
            <p:nvPr/>
          </p:nvPicPr>
          <p:blipFill>
            <a:blip r:embed="rId5">
              <a:duotone>
                <a:srgbClr val="234C6A">
                  <a:shade val="45000"/>
                  <a:satMod val="135000"/>
                </a:srgbClr>
                <a:prstClr val="white"/>
              </a:duotone>
            </a:blip>
            <a:stretch>
              <a:fillRect/>
            </a:stretch>
          </p:blipFill>
          <p:spPr>
            <a:xfrm>
              <a:off x="270817" y="1610604"/>
              <a:ext cx="597531" cy="597531"/>
            </a:xfrm>
            <a:prstGeom prst="rect">
              <a:avLst/>
            </a:prstGeom>
          </p:spPr>
        </p:pic>
      </p:grpSp>
      <p:pic>
        <p:nvPicPr>
          <p:cNvPr id="66" name="Graphic 65" descr="Rain with solid fill">
            <a:extLst>
              <a:ext uri="{FF2B5EF4-FFF2-40B4-BE49-F238E27FC236}">
                <a16:creationId xmlns:a16="http://schemas.microsoft.com/office/drawing/2014/main" id="{634011EC-5442-2B13-46B2-C824356092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0468" y="1541131"/>
            <a:ext cx="589711" cy="589711"/>
          </a:xfrm>
          <a:prstGeom prst="rect">
            <a:avLst/>
          </a:prstGeom>
        </p:spPr>
      </p:pic>
      <p:pic>
        <p:nvPicPr>
          <p:cNvPr id="67" name="Graphic 66" descr="Fire with solid fill">
            <a:extLst>
              <a:ext uri="{FF2B5EF4-FFF2-40B4-BE49-F238E27FC236}">
                <a16:creationId xmlns:a16="http://schemas.microsoft.com/office/drawing/2014/main" id="{FCDC4C8D-272C-DB6D-6B59-9E264CA8AB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5872" y="4258253"/>
            <a:ext cx="589711" cy="589711"/>
          </a:xfrm>
          <a:prstGeom prst="rect">
            <a:avLst/>
          </a:prstGeom>
        </p:spPr>
      </p:pic>
      <p:sp>
        <p:nvSpPr>
          <p:cNvPr id="68" name="Rectangle: Diagonal Corners Rounded 67">
            <a:extLst>
              <a:ext uri="{FF2B5EF4-FFF2-40B4-BE49-F238E27FC236}">
                <a16:creationId xmlns:a16="http://schemas.microsoft.com/office/drawing/2014/main" id="{6C50D596-EDC2-9EC0-E6BB-0A3E4D38508D}"/>
              </a:ext>
            </a:extLst>
          </p:cNvPr>
          <p:cNvSpPr/>
          <p:nvPr/>
        </p:nvSpPr>
        <p:spPr>
          <a:xfrm>
            <a:off x="4230839" y="997028"/>
            <a:ext cx="3419069" cy="374571"/>
          </a:xfrm>
          <a:prstGeom prst="round2DiagRect">
            <a:avLst/>
          </a:prstGeom>
          <a:solidFill>
            <a:srgbClr val="F2783D"/>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Physical Infrastructure &amp; Services</a:t>
            </a: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endParaRPr>
          </a:p>
        </p:txBody>
      </p:sp>
      <p:grpSp>
        <p:nvGrpSpPr>
          <p:cNvPr id="69" name="Group 68">
            <a:extLst>
              <a:ext uri="{FF2B5EF4-FFF2-40B4-BE49-F238E27FC236}">
                <a16:creationId xmlns:a16="http://schemas.microsoft.com/office/drawing/2014/main" id="{E236D75C-59EA-F560-7713-04957990DFC2}"/>
              </a:ext>
            </a:extLst>
          </p:cNvPr>
          <p:cNvGrpSpPr/>
          <p:nvPr/>
        </p:nvGrpSpPr>
        <p:grpSpPr>
          <a:xfrm>
            <a:off x="4241006" y="1538342"/>
            <a:ext cx="3170752" cy="581283"/>
            <a:chOff x="427715" y="2639261"/>
            <a:chExt cx="3170752" cy="581283"/>
          </a:xfrm>
        </p:grpSpPr>
        <p:sp>
          <p:nvSpPr>
            <p:cNvPr id="70" name="Rectangle: Diagonal Corners Rounded 69">
              <a:extLst>
                <a:ext uri="{FF2B5EF4-FFF2-40B4-BE49-F238E27FC236}">
                  <a16:creationId xmlns:a16="http://schemas.microsoft.com/office/drawing/2014/main" id="{43BDE1C1-C333-E6D4-BBE7-9EB81FDDCCBE}"/>
                </a:ext>
              </a:extLst>
            </p:cNvPr>
            <p:cNvSpPr/>
            <p:nvPr/>
          </p:nvSpPr>
          <p:spPr>
            <a:xfrm>
              <a:off x="710556" y="2753883"/>
              <a:ext cx="2887911"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Infrastructure Age</a:t>
              </a:r>
            </a:p>
          </p:txBody>
        </p:sp>
        <p:grpSp>
          <p:nvGrpSpPr>
            <p:cNvPr id="71" name="Group 70">
              <a:extLst>
                <a:ext uri="{FF2B5EF4-FFF2-40B4-BE49-F238E27FC236}">
                  <a16:creationId xmlns:a16="http://schemas.microsoft.com/office/drawing/2014/main" id="{2548C005-A239-8FF5-7C64-13FB01613F52}"/>
                </a:ext>
              </a:extLst>
            </p:cNvPr>
            <p:cNvGrpSpPr/>
            <p:nvPr/>
          </p:nvGrpSpPr>
          <p:grpSpPr>
            <a:xfrm>
              <a:off x="427715" y="2639261"/>
              <a:ext cx="581282" cy="581283"/>
              <a:chOff x="3037337" y="2502579"/>
              <a:chExt cx="465670" cy="465670"/>
            </a:xfrm>
          </p:grpSpPr>
          <p:sp>
            <p:nvSpPr>
              <p:cNvPr id="72" name="Oval 71">
                <a:extLst>
                  <a:ext uri="{FF2B5EF4-FFF2-40B4-BE49-F238E27FC236}">
                    <a16:creationId xmlns:a16="http://schemas.microsoft.com/office/drawing/2014/main" id="{3CAC110D-C3CA-56B8-16B7-88673515DCFC}"/>
                  </a:ext>
                </a:extLst>
              </p:cNvPr>
              <p:cNvSpPr/>
              <p:nvPr/>
            </p:nvSpPr>
            <p:spPr>
              <a:xfrm>
                <a:off x="3037337" y="2502579"/>
                <a:ext cx="465670" cy="465670"/>
              </a:xfrm>
              <a:prstGeom prst="ellipse">
                <a:avLst/>
              </a:prstGeom>
              <a:solidFill>
                <a:srgbClr val="FFFFFF"/>
              </a:solidFill>
              <a:ln w="12700"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73" name="Graphic 72" descr="Bridge scene outline">
                <a:extLst>
                  <a:ext uri="{FF2B5EF4-FFF2-40B4-BE49-F238E27FC236}">
                    <a16:creationId xmlns:a16="http://schemas.microsoft.com/office/drawing/2014/main" id="{93D46623-4679-211F-3A3E-7B21568489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078556" y="2516630"/>
                <a:ext cx="402026" cy="402026"/>
              </a:xfrm>
              <a:prstGeom prst="rect">
                <a:avLst/>
              </a:prstGeom>
            </p:spPr>
          </p:pic>
        </p:grpSp>
      </p:grpSp>
      <p:sp>
        <p:nvSpPr>
          <p:cNvPr id="74" name="Rectangle: Diagonal Corners Rounded 73">
            <a:extLst>
              <a:ext uri="{FF2B5EF4-FFF2-40B4-BE49-F238E27FC236}">
                <a16:creationId xmlns:a16="http://schemas.microsoft.com/office/drawing/2014/main" id="{10C8DE46-CC4E-AAAD-0D47-CF4CCDFEE235}"/>
              </a:ext>
            </a:extLst>
          </p:cNvPr>
          <p:cNvSpPr/>
          <p:nvPr/>
        </p:nvSpPr>
        <p:spPr>
          <a:xfrm>
            <a:off x="4513174" y="2298152"/>
            <a:ext cx="2882755"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Lack of Redundancy</a:t>
            </a:r>
          </a:p>
        </p:txBody>
      </p:sp>
      <p:sp>
        <p:nvSpPr>
          <p:cNvPr id="75" name="Oval 74">
            <a:extLst>
              <a:ext uri="{FF2B5EF4-FFF2-40B4-BE49-F238E27FC236}">
                <a16:creationId xmlns:a16="http://schemas.microsoft.com/office/drawing/2014/main" id="{F1B490C9-9E0F-3890-7A2D-63D53E789592}"/>
              </a:ext>
            </a:extLst>
          </p:cNvPr>
          <p:cNvSpPr/>
          <p:nvPr/>
        </p:nvSpPr>
        <p:spPr>
          <a:xfrm>
            <a:off x="4230839" y="2183734"/>
            <a:ext cx="580245" cy="580245"/>
          </a:xfrm>
          <a:prstGeom prst="ellipse">
            <a:avLst/>
          </a:prstGeom>
          <a:solidFill>
            <a:srgbClr val="FFFFFF"/>
          </a:solidFill>
          <a:ln w="9525"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77D31"/>
                </a:solidFill>
                <a:effectLst/>
                <a:uLnTx/>
                <a:uFillTx/>
                <a:latin typeface="Proxima Nova"/>
                <a:ea typeface="+mn-ea"/>
                <a:cs typeface="Jacobs Chronos" panose="020B0603030503030204" pitchFamily="34" charset="0"/>
              </a:rPr>
              <a:t>1</a:t>
            </a:r>
            <a:endParaRPr kumimoji="0" lang="en-US" sz="2000" b="1" i="0" u="none" strike="noStrike" kern="0" cap="none" spc="0" normalizeH="0" baseline="0" noProof="0">
              <a:ln>
                <a:noFill/>
              </a:ln>
              <a:solidFill>
                <a:srgbClr val="F77D31"/>
              </a:solidFill>
              <a:effectLst/>
              <a:uLnTx/>
              <a:uFillTx/>
              <a:latin typeface="Proxima Nova"/>
              <a:ea typeface="+mn-ea"/>
              <a:cs typeface="Jacobs Chronos" panose="020B0603030503030204" pitchFamily="34" charset="0"/>
            </a:endParaRPr>
          </a:p>
        </p:txBody>
      </p:sp>
      <p:sp>
        <p:nvSpPr>
          <p:cNvPr id="76" name="Rectangle: Diagonal Corners Rounded 75">
            <a:extLst>
              <a:ext uri="{FF2B5EF4-FFF2-40B4-BE49-F238E27FC236}">
                <a16:creationId xmlns:a16="http://schemas.microsoft.com/office/drawing/2014/main" id="{B170CC92-2C84-B0FA-4CA8-422085508CF2}"/>
              </a:ext>
            </a:extLst>
          </p:cNvPr>
          <p:cNvSpPr/>
          <p:nvPr/>
        </p:nvSpPr>
        <p:spPr>
          <a:xfrm>
            <a:off x="4651663" y="3649353"/>
            <a:ext cx="2797055" cy="365760"/>
          </a:xfrm>
          <a:prstGeom prst="round2DiagRect">
            <a:avLst/>
          </a:prstGeom>
          <a:solidFill>
            <a:srgbClr val="FFFFFF"/>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Land Development</a:t>
            </a:r>
          </a:p>
        </p:txBody>
      </p:sp>
      <p:sp>
        <p:nvSpPr>
          <p:cNvPr id="77" name="Rectangle: Diagonal Corners Rounded 76">
            <a:extLst>
              <a:ext uri="{FF2B5EF4-FFF2-40B4-BE49-F238E27FC236}">
                <a16:creationId xmlns:a16="http://schemas.microsoft.com/office/drawing/2014/main" id="{0FD022CE-7033-E6C9-858B-F4A6D97E40D6}"/>
              </a:ext>
            </a:extLst>
          </p:cNvPr>
          <p:cNvSpPr/>
          <p:nvPr/>
        </p:nvSpPr>
        <p:spPr>
          <a:xfrm>
            <a:off x="4226204" y="2963233"/>
            <a:ext cx="3397500" cy="374571"/>
          </a:xfrm>
          <a:prstGeom prst="round2DiagRect">
            <a:avLst/>
          </a:prstGeom>
          <a:solidFill>
            <a:srgbClr val="26296E">
              <a:lumMod val="60000"/>
              <a:lumOff val="40000"/>
            </a:srgbClr>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Encroachment</a:t>
            </a:r>
          </a:p>
        </p:txBody>
      </p:sp>
      <p:sp>
        <p:nvSpPr>
          <p:cNvPr id="78" name="Oval 77">
            <a:extLst>
              <a:ext uri="{FF2B5EF4-FFF2-40B4-BE49-F238E27FC236}">
                <a16:creationId xmlns:a16="http://schemas.microsoft.com/office/drawing/2014/main" id="{F53DE6E9-0071-EC46-7DDF-EFBD71FB6EF7}"/>
              </a:ext>
            </a:extLst>
          </p:cNvPr>
          <p:cNvSpPr/>
          <p:nvPr/>
        </p:nvSpPr>
        <p:spPr>
          <a:xfrm>
            <a:off x="4292458" y="3554226"/>
            <a:ext cx="580245" cy="580245"/>
          </a:xfrm>
          <a:prstGeom prst="ellipse">
            <a:avLst/>
          </a:prstGeom>
          <a:solidFill>
            <a:srgbClr val="FFFFFF"/>
          </a:solidFill>
          <a:ln w="9525" cap="flat" cmpd="sng" algn="ctr">
            <a:solidFill>
              <a:srgbClr val="26296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79" name="Graphic 78" descr="City with solid fill">
            <a:extLst>
              <a:ext uri="{FF2B5EF4-FFF2-40B4-BE49-F238E27FC236}">
                <a16:creationId xmlns:a16="http://schemas.microsoft.com/office/drawing/2014/main" id="{4E148A66-79E1-7635-1C94-DAF05E886E2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14228" y="3591301"/>
            <a:ext cx="499221" cy="499221"/>
          </a:xfrm>
          <a:prstGeom prst="rect">
            <a:avLst/>
          </a:prstGeom>
        </p:spPr>
      </p:pic>
      <p:sp>
        <p:nvSpPr>
          <p:cNvPr id="86" name="Rectangle: Diagonal Corners Rounded 85">
            <a:extLst>
              <a:ext uri="{FF2B5EF4-FFF2-40B4-BE49-F238E27FC236}">
                <a16:creationId xmlns:a16="http://schemas.microsoft.com/office/drawing/2014/main" id="{EB44CE72-5906-7C35-4928-5110857C1B71}"/>
              </a:ext>
            </a:extLst>
          </p:cNvPr>
          <p:cNvSpPr/>
          <p:nvPr/>
        </p:nvSpPr>
        <p:spPr>
          <a:xfrm>
            <a:off x="4547789" y="4316559"/>
            <a:ext cx="2882755" cy="365760"/>
          </a:xfrm>
          <a:prstGeom prst="round2DiagRect">
            <a:avLst/>
          </a:prstGeom>
          <a:solidFill>
            <a:srgbClr val="FFFFFF"/>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T&amp;E Species</a:t>
            </a:r>
          </a:p>
        </p:txBody>
      </p:sp>
      <p:grpSp>
        <p:nvGrpSpPr>
          <p:cNvPr id="87" name="Group 86">
            <a:extLst>
              <a:ext uri="{FF2B5EF4-FFF2-40B4-BE49-F238E27FC236}">
                <a16:creationId xmlns:a16="http://schemas.microsoft.com/office/drawing/2014/main" id="{6465516F-4F1D-CD97-9FA4-54AE8E5C1DF4}"/>
              </a:ext>
            </a:extLst>
          </p:cNvPr>
          <p:cNvGrpSpPr/>
          <p:nvPr/>
        </p:nvGrpSpPr>
        <p:grpSpPr>
          <a:xfrm>
            <a:off x="4257667" y="4229108"/>
            <a:ext cx="580245" cy="580245"/>
            <a:chOff x="4252895" y="1410918"/>
            <a:chExt cx="580245" cy="580245"/>
          </a:xfrm>
        </p:grpSpPr>
        <p:pic>
          <p:nvPicPr>
            <p:cNvPr id="88" name="Graphic 87" descr="Target with solid fill">
              <a:extLst>
                <a:ext uri="{FF2B5EF4-FFF2-40B4-BE49-F238E27FC236}">
                  <a16:creationId xmlns:a16="http://schemas.microsoft.com/office/drawing/2014/main" id="{1B86104B-E6F1-FC68-B292-AF2415CC71C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4284643" y="1449018"/>
              <a:ext cx="500942" cy="500942"/>
            </a:xfrm>
            <a:prstGeom prst="rect">
              <a:avLst/>
            </a:prstGeom>
          </p:spPr>
        </p:pic>
        <p:sp>
          <p:nvSpPr>
            <p:cNvPr id="89" name="Oval 88">
              <a:extLst>
                <a:ext uri="{FF2B5EF4-FFF2-40B4-BE49-F238E27FC236}">
                  <a16:creationId xmlns:a16="http://schemas.microsoft.com/office/drawing/2014/main" id="{797440CC-2935-91D5-5AC5-CE7B2ACB0833}"/>
                </a:ext>
              </a:extLst>
            </p:cNvPr>
            <p:cNvSpPr/>
            <p:nvPr/>
          </p:nvSpPr>
          <p:spPr>
            <a:xfrm>
              <a:off x="4252895" y="1410918"/>
              <a:ext cx="580245" cy="580245"/>
            </a:xfrm>
            <a:prstGeom prst="ellipse">
              <a:avLst/>
            </a:prstGeom>
            <a:solidFill>
              <a:srgbClr val="FFFFFF"/>
            </a:solidFill>
            <a:ln w="9525" cap="flat" cmpd="sng" algn="ctr">
              <a:solidFill>
                <a:srgbClr val="26296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pic>
        <p:nvPicPr>
          <p:cNvPr id="90" name="Graphic 89" descr="Eagle with solid fill">
            <a:extLst>
              <a:ext uri="{FF2B5EF4-FFF2-40B4-BE49-F238E27FC236}">
                <a16:creationId xmlns:a16="http://schemas.microsoft.com/office/drawing/2014/main" id="{A5AFDA52-B7C1-3C17-8EAF-47E261CD905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22908" y="4286422"/>
            <a:ext cx="457700" cy="457700"/>
          </a:xfrm>
          <a:prstGeom prst="rect">
            <a:avLst/>
          </a:prstGeom>
        </p:spPr>
      </p:pic>
      <p:sp>
        <p:nvSpPr>
          <p:cNvPr id="91" name="Rectangle: Diagonal Corners Rounded 90">
            <a:extLst>
              <a:ext uri="{FF2B5EF4-FFF2-40B4-BE49-F238E27FC236}">
                <a16:creationId xmlns:a16="http://schemas.microsoft.com/office/drawing/2014/main" id="{0E1DE465-6C3B-B2CB-9F31-CDF687CA3A2B}"/>
              </a:ext>
            </a:extLst>
          </p:cNvPr>
          <p:cNvSpPr/>
          <p:nvPr/>
        </p:nvSpPr>
        <p:spPr>
          <a:xfrm>
            <a:off x="8282128" y="1618112"/>
            <a:ext cx="2882755" cy="365760"/>
          </a:xfrm>
          <a:prstGeom prst="round2DiagRect">
            <a:avLst/>
          </a:prstGeom>
          <a:solidFill>
            <a:srgbClr val="FFFFFF"/>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    Lack of Attainable Housing</a:t>
            </a:r>
          </a:p>
        </p:txBody>
      </p:sp>
      <p:grpSp>
        <p:nvGrpSpPr>
          <p:cNvPr id="92" name="Group 91">
            <a:extLst>
              <a:ext uri="{FF2B5EF4-FFF2-40B4-BE49-F238E27FC236}">
                <a16:creationId xmlns:a16="http://schemas.microsoft.com/office/drawing/2014/main" id="{0FC25A89-1733-3001-BE15-5D7A96E17978}"/>
              </a:ext>
            </a:extLst>
          </p:cNvPr>
          <p:cNvGrpSpPr/>
          <p:nvPr/>
        </p:nvGrpSpPr>
        <p:grpSpPr>
          <a:xfrm>
            <a:off x="7999795" y="1503696"/>
            <a:ext cx="580245" cy="580246"/>
            <a:chOff x="3037337" y="2502579"/>
            <a:chExt cx="465670" cy="465670"/>
          </a:xfrm>
        </p:grpSpPr>
        <p:sp>
          <p:nvSpPr>
            <p:cNvPr id="93" name="Oval 92">
              <a:extLst>
                <a:ext uri="{FF2B5EF4-FFF2-40B4-BE49-F238E27FC236}">
                  <a16:creationId xmlns:a16="http://schemas.microsoft.com/office/drawing/2014/main" id="{FBA15C89-86E1-FEE8-7E3C-286882EAE29F}"/>
                </a:ext>
              </a:extLst>
            </p:cNvPr>
            <p:cNvSpPr/>
            <p:nvPr/>
          </p:nvSpPr>
          <p:spPr>
            <a:xfrm>
              <a:off x="3037337" y="2502579"/>
              <a:ext cx="465670" cy="465670"/>
            </a:xfrm>
            <a:prstGeom prst="ellipse">
              <a:avLst/>
            </a:prstGeom>
            <a:solidFill>
              <a:srgbClr val="FFFFFF"/>
            </a:solidFill>
            <a:ln w="9525" cap="flat" cmpd="sng" algn="ctr">
              <a:solidFill>
                <a:srgbClr val="2FBEA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94" name="Graphic 93" descr="Mortgage with solid fill">
              <a:extLst>
                <a:ext uri="{FF2B5EF4-FFF2-40B4-BE49-F238E27FC236}">
                  <a16:creationId xmlns:a16="http://schemas.microsoft.com/office/drawing/2014/main" id="{8D5F8F7C-F5B1-9EBD-8090-70CA62BF7EE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3066137" y="2508868"/>
              <a:ext cx="402026" cy="402026"/>
            </a:xfrm>
            <a:prstGeom prst="rect">
              <a:avLst/>
            </a:prstGeom>
          </p:spPr>
        </p:pic>
      </p:grpSp>
      <p:sp>
        <p:nvSpPr>
          <p:cNvPr id="95" name="Rectangle: Diagonal Corners Rounded 94">
            <a:extLst>
              <a:ext uri="{FF2B5EF4-FFF2-40B4-BE49-F238E27FC236}">
                <a16:creationId xmlns:a16="http://schemas.microsoft.com/office/drawing/2014/main" id="{6842534C-4E02-41F6-3A6A-E9528F7D50AF}"/>
              </a:ext>
            </a:extLst>
          </p:cNvPr>
          <p:cNvSpPr/>
          <p:nvPr/>
        </p:nvSpPr>
        <p:spPr>
          <a:xfrm>
            <a:off x="7999795" y="1008284"/>
            <a:ext cx="3397500" cy="374571"/>
          </a:xfrm>
          <a:prstGeom prst="round2DiagRect">
            <a:avLst/>
          </a:prstGeom>
          <a:solidFill>
            <a:srgbClr val="2FBEA3"/>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Social/Human Stresses</a:t>
            </a:r>
          </a:p>
        </p:txBody>
      </p:sp>
      <p:sp>
        <p:nvSpPr>
          <p:cNvPr id="96" name="Rectangle: Diagonal Corners Rounded 95">
            <a:extLst>
              <a:ext uri="{FF2B5EF4-FFF2-40B4-BE49-F238E27FC236}">
                <a16:creationId xmlns:a16="http://schemas.microsoft.com/office/drawing/2014/main" id="{3D15557A-53D1-1AAC-882A-C6718ADA34F6}"/>
              </a:ext>
            </a:extLst>
          </p:cNvPr>
          <p:cNvSpPr/>
          <p:nvPr/>
        </p:nvSpPr>
        <p:spPr>
          <a:xfrm>
            <a:off x="8282128" y="2348864"/>
            <a:ext cx="2882755" cy="365760"/>
          </a:xfrm>
          <a:prstGeom prst="round2DiagRect">
            <a:avLst/>
          </a:prstGeom>
          <a:solidFill>
            <a:srgbClr val="FFFFFF"/>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Regulatory Requirements</a:t>
            </a:r>
          </a:p>
        </p:txBody>
      </p:sp>
      <p:grpSp>
        <p:nvGrpSpPr>
          <p:cNvPr id="97" name="Group 96">
            <a:extLst>
              <a:ext uri="{FF2B5EF4-FFF2-40B4-BE49-F238E27FC236}">
                <a16:creationId xmlns:a16="http://schemas.microsoft.com/office/drawing/2014/main" id="{C3DA4F2B-5882-045A-4395-914B26E8F963}"/>
              </a:ext>
            </a:extLst>
          </p:cNvPr>
          <p:cNvGrpSpPr/>
          <p:nvPr/>
        </p:nvGrpSpPr>
        <p:grpSpPr>
          <a:xfrm>
            <a:off x="7999795" y="2234448"/>
            <a:ext cx="580245" cy="580246"/>
            <a:chOff x="3037337" y="2502579"/>
            <a:chExt cx="465670" cy="465670"/>
          </a:xfrm>
        </p:grpSpPr>
        <p:sp>
          <p:nvSpPr>
            <p:cNvPr id="98" name="Oval 97">
              <a:extLst>
                <a:ext uri="{FF2B5EF4-FFF2-40B4-BE49-F238E27FC236}">
                  <a16:creationId xmlns:a16="http://schemas.microsoft.com/office/drawing/2014/main" id="{ED7ED575-2FB4-A281-3A43-62B3FFCC39B9}"/>
                </a:ext>
              </a:extLst>
            </p:cNvPr>
            <p:cNvSpPr/>
            <p:nvPr/>
          </p:nvSpPr>
          <p:spPr>
            <a:xfrm>
              <a:off x="3037337" y="2502579"/>
              <a:ext cx="465670" cy="465670"/>
            </a:xfrm>
            <a:prstGeom prst="ellipse">
              <a:avLst/>
            </a:prstGeom>
            <a:solidFill>
              <a:srgbClr val="FFFFFF"/>
            </a:solidFill>
            <a:ln w="9525" cap="flat" cmpd="sng" algn="ctr">
              <a:solidFill>
                <a:srgbClr val="2FBEA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99" name="Graphic 98" descr="Mortgage with solid fill">
              <a:extLst>
                <a:ext uri="{FF2B5EF4-FFF2-40B4-BE49-F238E27FC236}">
                  <a16:creationId xmlns:a16="http://schemas.microsoft.com/office/drawing/2014/main" id="{2D5850A2-8559-D6F9-4AB7-6906D06D927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3066137" y="2508868"/>
              <a:ext cx="402026" cy="402026"/>
            </a:xfrm>
            <a:prstGeom prst="rect">
              <a:avLst/>
            </a:prstGeom>
          </p:spPr>
        </p:pic>
      </p:grpSp>
    </p:spTree>
    <p:extLst>
      <p:ext uri="{BB962C8B-B14F-4D97-AF65-F5344CB8AC3E}">
        <p14:creationId xmlns:p14="http://schemas.microsoft.com/office/powerpoint/2010/main" val="3951599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7D268-6D45-3438-6FA7-6F020627F34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9D9CB18-930D-B5E6-D594-2B7C9D74D429}"/>
              </a:ext>
            </a:extLst>
          </p:cNvPr>
          <p:cNvSpPr>
            <a:spLocks noGrp="1"/>
          </p:cNvSpPr>
          <p:nvPr>
            <p:ph type="body" sz="quarter" idx="10"/>
          </p:nvPr>
        </p:nvSpPr>
        <p:spPr>
          <a:xfrm>
            <a:off x="363538" y="404813"/>
            <a:ext cx="4617536" cy="1828800"/>
          </a:xfrm>
        </p:spPr>
        <p:txBody>
          <a:bodyPr/>
          <a:lstStyle/>
          <a:p>
            <a:r>
              <a:rPr lang="en-US"/>
              <a:t>Naval Air Station Jacksonville</a:t>
            </a:r>
          </a:p>
        </p:txBody>
      </p:sp>
    </p:spTree>
    <p:extLst>
      <p:ext uri="{BB962C8B-B14F-4D97-AF65-F5344CB8AC3E}">
        <p14:creationId xmlns:p14="http://schemas.microsoft.com/office/powerpoint/2010/main" val="718522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2D8E73-C7AF-BA4F-CAC3-D904832F754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F36C544-08CE-7033-660A-37E0C712AE72}"/>
              </a:ext>
            </a:extLst>
          </p:cNvPr>
          <p:cNvPicPr>
            <a:picLocks noChangeAspect="1"/>
          </p:cNvPicPr>
          <p:nvPr/>
        </p:nvPicPr>
        <p:blipFill>
          <a:blip r:embed="rId3"/>
          <a:srcRect l="8494" r="13868" b="2"/>
          <a:stretch>
            <a:fillRect/>
          </a:stretch>
        </p:blipFill>
        <p:spPr>
          <a:xfrm>
            <a:off x="196731" y="170453"/>
            <a:ext cx="3794884" cy="6517096"/>
          </a:xfrm>
          <a:prstGeom prst="rect">
            <a:avLst/>
          </a:prstGeom>
        </p:spPr>
      </p:pic>
      <p:pic>
        <p:nvPicPr>
          <p:cNvPr id="3" name="Picture 2">
            <a:extLst>
              <a:ext uri="{FF2B5EF4-FFF2-40B4-BE49-F238E27FC236}">
                <a16:creationId xmlns:a16="http://schemas.microsoft.com/office/drawing/2014/main" id="{293F645A-F668-497C-CB63-4FCB8B47AD13}"/>
              </a:ext>
            </a:extLst>
          </p:cNvPr>
          <p:cNvPicPr>
            <a:picLocks noChangeAspect="1"/>
          </p:cNvPicPr>
          <p:nvPr/>
        </p:nvPicPr>
        <p:blipFill>
          <a:blip r:embed="rId4"/>
          <a:srcRect l="9650" r="-4" b="-4"/>
          <a:stretch>
            <a:fillRect/>
          </a:stretch>
        </p:blipFill>
        <p:spPr>
          <a:xfrm>
            <a:off x="4184141" y="165371"/>
            <a:ext cx="3826711" cy="3176540"/>
          </a:xfrm>
          <a:prstGeom prst="rect">
            <a:avLst/>
          </a:prstGeom>
        </p:spPr>
      </p:pic>
      <p:pic>
        <p:nvPicPr>
          <p:cNvPr id="7" name="Picture 6" descr="A group of people looking at a large table with laptops&#10;&#10;AI-generated content may be incorrect.">
            <a:extLst>
              <a:ext uri="{FF2B5EF4-FFF2-40B4-BE49-F238E27FC236}">
                <a16:creationId xmlns:a16="http://schemas.microsoft.com/office/drawing/2014/main" id="{A5FF9401-026B-A151-F92D-DC89CE4952D7}"/>
              </a:ext>
            </a:extLst>
          </p:cNvPr>
          <p:cNvPicPr>
            <a:picLocks noChangeAspect="1"/>
          </p:cNvPicPr>
          <p:nvPr/>
        </p:nvPicPr>
        <p:blipFill>
          <a:blip r:embed="rId5">
            <a:extLst>
              <a:ext uri="{28A0092B-C50C-407E-A947-70E740481C1C}">
                <a14:useLocalDpi xmlns:a14="http://schemas.microsoft.com/office/drawing/2010/main" val="0"/>
              </a:ext>
            </a:extLst>
          </a:blip>
          <a:srcRect t="14399" r="2" b="23238"/>
          <a:stretch>
            <a:fillRect/>
          </a:stretch>
        </p:blipFill>
        <p:spPr>
          <a:xfrm>
            <a:off x="8193992" y="159910"/>
            <a:ext cx="3826711" cy="3181966"/>
          </a:xfrm>
          <a:prstGeom prst="rect">
            <a:avLst/>
          </a:prstGeom>
        </p:spPr>
      </p:pic>
      <p:pic>
        <p:nvPicPr>
          <p:cNvPr id="5" name="Picture 4">
            <a:extLst>
              <a:ext uri="{FF2B5EF4-FFF2-40B4-BE49-F238E27FC236}">
                <a16:creationId xmlns:a16="http://schemas.microsoft.com/office/drawing/2014/main" id="{2710F44B-3123-AA64-C205-2D1D3ED41F66}"/>
              </a:ext>
            </a:extLst>
          </p:cNvPr>
          <p:cNvPicPr>
            <a:picLocks noChangeAspect="1"/>
          </p:cNvPicPr>
          <p:nvPr/>
        </p:nvPicPr>
        <p:blipFill>
          <a:blip r:embed="rId6"/>
          <a:srcRect t="32077" r="2" b="5691"/>
          <a:stretch>
            <a:fillRect/>
          </a:stretch>
        </p:blipFill>
        <p:spPr>
          <a:xfrm>
            <a:off x="4184141" y="3512234"/>
            <a:ext cx="3826711" cy="3175314"/>
          </a:xfrm>
          <a:prstGeom prst="rect">
            <a:avLst/>
          </a:prstGeom>
        </p:spPr>
      </p:pic>
      <p:pic>
        <p:nvPicPr>
          <p:cNvPr id="13" name="Picture 12" descr="A road with cars and a sign&#10;&#10;AI-generated content may be incorrect.">
            <a:extLst>
              <a:ext uri="{FF2B5EF4-FFF2-40B4-BE49-F238E27FC236}">
                <a16:creationId xmlns:a16="http://schemas.microsoft.com/office/drawing/2014/main" id="{98960B2A-200B-86F9-7B48-4F6A537B0CD6}"/>
              </a:ext>
            </a:extLst>
          </p:cNvPr>
          <p:cNvPicPr>
            <a:picLocks noChangeAspect="1"/>
          </p:cNvPicPr>
          <p:nvPr/>
        </p:nvPicPr>
        <p:blipFill>
          <a:blip r:embed="rId7">
            <a:extLst>
              <a:ext uri="{28A0092B-C50C-407E-A947-70E740481C1C}">
                <a14:useLocalDpi xmlns:a14="http://schemas.microsoft.com/office/drawing/2010/main" val="0"/>
              </a:ext>
            </a:extLst>
          </a:blip>
          <a:srcRect r="9790" b="-3"/>
          <a:stretch>
            <a:fillRect/>
          </a:stretch>
        </p:blipFill>
        <p:spPr>
          <a:xfrm>
            <a:off x="8193992" y="3505966"/>
            <a:ext cx="3826711" cy="3181582"/>
          </a:xfrm>
          <a:prstGeom prst="rect">
            <a:avLst/>
          </a:prstGeom>
        </p:spPr>
      </p:pic>
      <p:sp>
        <p:nvSpPr>
          <p:cNvPr id="2" name="Text Placeholder 10">
            <a:extLst>
              <a:ext uri="{FF2B5EF4-FFF2-40B4-BE49-F238E27FC236}">
                <a16:creationId xmlns:a16="http://schemas.microsoft.com/office/drawing/2014/main" id="{39FD8E3D-4265-5EB2-545A-3032D0E7ABF5}"/>
              </a:ext>
            </a:extLst>
          </p:cNvPr>
          <p:cNvSpPr txBox="1">
            <a:spLocks/>
          </p:cNvSpPr>
          <p:nvPr/>
        </p:nvSpPr>
        <p:spPr>
          <a:xfrm>
            <a:off x="171297" y="272684"/>
            <a:ext cx="10217377" cy="993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solidFill>
                  <a:schemeClr val="bg1"/>
                </a:solidFill>
              </a:rPr>
              <a:t>NAS Jacksonville</a:t>
            </a:r>
          </a:p>
        </p:txBody>
      </p:sp>
    </p:spTree>
    <p:extLst>
      <p:ext uri="{BB962C8B-B14F-4D97-AF65-F5344CB8AC3E}">
        <p14:creationId xmlns:p14="http://schemas.microsoft.com/office/powerpoint/2010/main" val="207304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220A7-6291-17C7-0893-B93B36D226CE}"/>
            </a:ext>
          </a:extLst>
        </p:cNvPr>
        <p:cNvGrpSpPr/>
        <p:nvPr/>
      </p:nvGrpSpPr>
      <p:grpSpPr>
        <a:xfrm>
          <a:off x="0" y="0"/>
          <a:ext cx="0" cy="0"/>
          <a:chOff x="0" y="0"/>
          <a:chExt cx="0" cy="0"/>
        </a:xfrm>
      </p:grpSpPr>
      <p:sp>
        <p:nvSpPr>
          <p:cNvPr id="6" name="Text Placeholder 6">
            <a:extLst>
              <a:ext uri="{FF2B5EF4-FFF2-40B4-BE49-F238E27FC236}">
                <a16:creationId xmlns:a16="http://schemas.microsoft.com/office/drawing/2014/main" id="{3845E815-6A9E-A6AD-8539-9D4E2D4FB0A5}"/>
              </a:ext>
            </a:extLst>
          </p:cNvPr>
          <p:cNvSpPr>
            <a:spLocks noGrp="1"/>
          </p:cNvSpPr>
          <p:nvPr>
            <p:ph type="body" sz="quarter" idx="10"/>
          </p:nvPr>
        </p:nvSpPr>
        <p:spPr>
          <a:xfrm>
            <a:off x="363538" y="404813"/>
            <a:ext cx="5050673" cy="1828800"/>
          </a:xfrm>
        </p:spPr>
        <p:txBody>
          <a:bodyPr anchor="t"/>
          <a:lstStyle/>
          <a:p>
            <a:r>
              <a:rPr lang="en-US"/>
              <a:t>Welcome &amp; Introductions</a:t>
            </a:r>
          </a:p>
        </p:txBody>
      </p:sp>
    </p:spTree>
    <p:extLst>
      <p:ext uri="{BB962C8B-B14F-4D97-AF65-F5344CB8AC3E}">
        <p14:creationId xmlns:p14="http://schemas.microsoft.com/office/powerpoint/2010/main" val="119272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CCAAB-7C22-E61D-EA82-5F2600136A0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8256D00-DACA-E26F-6943-B9020E34B9B9}"/>
              </a:ext>
            </a:extLst>
          </p:cNvPr>
          <p:cNvSpPr>
            <a:spLocks noGrp="1"/>
          </p:cNvSpPr>
          <p:nvPr>
            <p:ph type="body" sz="quarter" idx="21"/>
          </p:nvPr>
        </p:nvSpPr>
        <p:spPr/>
        <p:txBody>
          <a:bodyPr/>
          <a:lstStyle/>
          <a:p>
            <a:r>
              <a:rPr lang="en-US"/>
              <a:t>Naval Air Station Jacksonville: Missions</a:t>
            </a:r>
          </a:p>
          <a:p>
            <a:endParaRPr lang="en-US"/>
          </a:p>
        </p:txBody>
      </p:sp>
      <p:sp>
        <p:nvSpPr>
          <p:cNvPr id="6" name="Text Placeholder 5">
            <a:extLst>
              <a:ext uri="{FF2B5EF4-FFF2-40B4-BE49-F238E27FC236}">
                <a16:creationId xmlns:a16="http://schemas.microsoft.com/office/drawing/2014/main" id="{E1F35757-17B4-6349-BB8A-5EC6289A3F18}"/>
              </a:ext>
            </a:extLst>
          </p:cNvPr>
          <p:cNvSpPr>
            <a:spLocks noGrp="1"/>
          </p:cNvSpPr>
          <p:nvPr>
            <p:ph type="body" sz="quarter" idx="14"/>
          </p:nvPr>
        </p:nvSpPr>
        <p:spPr/>
        <p:txBody>
          <a:bodyPr>
            <a:normAutofit/>
          </a:bodyPr>
          <a:lstStyle/>
          <a:p>
            <a:pPr>
              <a:lnSpc>
                <a:spcPct val="100000"/>
              </a:lnSpc>
              <a:spcBef>
                <a:spcPts val="0"/>
              </a:spcBef>
              <a:buClr>
                <a:srgbClr val="8CD50B"/>
              </a:buClr>
              <a:buSzPct val="85000"/>
            </a:pPr>
            <a:r>
              <a:rPr lang="en-US" b="1"/>
              <a:t>Primary Mission</a:t>
            </a:r>
          </a:p>
          <a:p>
            <a:pPr marL="237744" indent="-237744">
              <a:lnSpc>
                <a:spcPct val="100000"/>
              </a:lnSpc>
              <a:spcBef>
                <a:spcPts val="0"/>
              </a:spcBef>
              <a:buClr>
                <a:srgbClr val="8CD50B"/>
              </a:buClr>
              <a:buSzPct val="85000"/>
              <a:buFont typeface="Wingdings" panose="05000000000000000000" pitchFamily="2" charset="2"/>
              <a:buChar char="§"/>
            </a:pPr>
            <a:r>
              <a:rPr lang="en-US"/>
              <a:t>Training and Operations  </a:t>
            </a:r>
          </a:p>
          <a:p>
            <a:pPr marL="237744" indent="-237744">
              <a:lnSpc>
                <a:spcPct val="100000"/>
              </a:lnSpc>
              <a:spcBef>
                <a:spcPts val="0"/>
              </a:spcBef>
              <a:buClr>
                <a:srgbClr val="8CD50B"/>
              </a:buClr>
              <a:buSzPct val="85000"/>
              <a:buFont typeface="Wingdings" panose="05000000000000000000" pitchFamily="2" charset="2"/>
              <a:buChar char="§"/>
            </a:pPr>
            <a:r>
              <a:rPr lang="en-US"/>
              <a:t>Logistical + Maintenance Support </a:t>
            </a:r>
          </a:p>
          <a:p>
            <a:pPr marL="237744" indent="-237744">
              <a:lnSpc>
                <a:spcPct val="100000"/>
              </a:lnSpc>
              <a:spcBef>
                <a:spcPts val="0"/>
              </a:spcBef>
              <a:buClr>
                <a:srgbClr val="8CD50B"/>
              </a:buClr>
              <a:buSzPct val="85000"/>
              <a:buFont typeface="Wingdings" panose="05000000000000000000" pitchFamily="2" charset="2"/>
              <a:buChar char="§"/>
            </a:pPr>
            <a:endParaRPr lang="en-US"/>
          </a:p>
          <a:p>
            <a:pPr marL="237744" indent="-237744">
              <a:lnSpc>
                <a:spcPct val="100000"/>
              </a:lnSpc>
              <a:spcBef>
                <a:spcPts val="0"/>
              </a:spcBef>
              <a:buClr>
                <a:srgbClr val="8CD50B"/>
              </a:buClr>
              <a:buSzPct val="85000"/>
              <a:buFont typeface="Wingdings" panose="05000000000000000000" pitchFamily="2" charset="2"/>
              <a:buChar char="§"/>
            </a:pPr>
            <a:endParaRPr lang="en-US"/>
          </a:p>
          <a:p>
            <a:pPr>
              <a:lnSpc>
                <a:spcPct val="100000"/>
              </a:lnSpc>
              <a:spcBef>
                <a:spcPts val="0"/>
              </a:spcBef>
              <a:buClr>
                <a:srgbClr val="8CD50B"/>
              </a:buClr>
              <a:buSzPct val="85000"/>
            </a:pPr>
            <a:r>
              <a:rPr lang="en-US" b="1"/>
              <a:t>Secondary Missions</a:t>
            </a:r>
            <a:endParaRPr lang="en-US"/>
          </a:p>
          <a:p>
            <a:pPr marL="237744" indent="-237744">
              <a:lnSpc>
                <a:spcPct val="100000"/>
              </a:lnSpc>
              <a:spcBef>
                <a:spcPts val="0"/>
              </a:spcBef>
              <a:buClr>
                <a:srgbClr val="8CD50B"/>
              </a:buClr>
              <a:buSzPct val="85000"/>
              <a:buFont typeface="Wingdings" panose="05000000000000000000" pitchFamily="2" charset="2"/>
              <a:buChar char="§"/>
            </a:pPr>
            <a:r>
              <a:rPr lang="en-US"/>
              <a:t>UAV Operations</a:t>
            </a:r>
          </a:p>
          <a:p>
            <a:pPr marL="237744" indent="-237744">
              <a:lnSpc>
                <a:spcPct val="100000"/>
              </a:lnSpc>
              <a:spcBef>
                <a:spcPts val="0"/>
              </a:spcBef>
              <a:buClr>
                <a:srgbClr val="8CD50B"/>
              </a:buClr>
              <a:buSzPct val="85000"/>
              <a:buFont typeface="Wingdings" panose="05000000000000000000" pitchFamily="2" charset="2"/>
              <a:buChar char="§"/>
            </a:pPr>
            <a:r>
              <a:rPr lang="en-US"/>
              <a:t>Naval Hospital</a:t>
            </a:r>
          </a:p>
          <a:p>
            <a:pPr marL="237744" indent="-237744">
              <a:lnSpc>
                <a:spcPct val="100000"/>
              </a:lnSpc>
              <a:spcBef>
                <a:spcPts val="0"/>
              </a:spcBef>
              <a:buClr>
                <a:srgbClr val="8CD50B"/>
              </a:buClr>
              <a:buSzPct val="85000"/>
              <a:buFont typeface="Wingdings" panose="05000000000000000000" pitchFamily="2" charset="2"/>
              <a:buChar char="§"/>
            </a:pPr>
            <a:r>
              <a:rPr lang="en-US"/>
              <a:t>Custom / Border Patrol</a:t>
            </a:r>
          </a:p>
          <a:p>
            <a:pPr marL="237744" indent="-237744">
              <a:lnSpc>
                <a:spcPct val="100000"/>
              </a:lnSpc>
              <a:spcBef>
                <a:spcPts val="0"/>
              </a:spcBef>
              <a:buClr>
                <a:srgbClr val="8CD50B"/>
              </a:buClr>
              <a:buSzPct val="85000"/>
              <a:buFont typeface="Wingdings" panose="05000000000000000000" pitchFamily="2" charset="2"/>
              <a:buChar char="§"/>
            </a:pPr>
            <a:r>
              <a:rPr lang="en-US"/>
              <a:t>Base support for airport regional commands</a:t>
            </a:r>
          </a:p>
          <a:p>
            <a:pPr>
              <a:lnSpc>
                <a:spcPct val="100000"/>
              </a:lnSpc>
              <a:spcBef>
                <a:spcPts val="0"/>
              </a:spcBef>
              <a:buClr>
                <a:srgbClr val="8CD50B"/>
              </a:buClr>
              <a:buSzPct val="85000"/>
            </a:pPr>
            <a:endParaRPr lang="en-US"/>
          </a:p>
        </p:txBody>
      </p:sp>
      <p:sp>
        <p:nvSpPr>
          <p:cNvPr id="8" name="Footer Placeholder 41">
            <a:extLst>
              <a:ext uri="{FF2B5EF4-FFF2-40B4-BE49-F238E27FC236}">
                <a16:creationId xmlns:a16="http://schemas.microsoft.com/office/drawing/2014/main" id="{4F2CCD8F-5268-9840-811B-D4FA407864FD}"/>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CD1659A0-B153-4958-881C-60449B1CDDCF}"/>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40</a:t>
            </a:fld>
            <a:endParaRPr lang="en-US" sz="1000">
              <a:solidFill>
                <a:schemeClr val="tx1"/>
              </a:solidFill>
            </a:endParaRPr>
          </a:p>
        </p:txBody>
      </p:sp>
    </p:spTree>
    <p:extLst>
      <p:ext uri="{BB962C8B-B14F-4D97-AF65-F5344CB8AC3E}">
        <p14:creationId xmlns:p14="http://schemas.microsoft.com/office/powerpoint/2010/main" val="3546822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2ADF5-3FDD-82DA-1065-BC653BE7C4B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21BD191-AA2F-B78A-5EAB-DEF6573EFAA4}"/>
              </a:ext>
            </a:extLst>
          </p:cNvPr>
          <p:cNvSpPr>
            <a:spLocks noGrp="1"/>
          </p:cNvSpPr>
          <p:nvPr>
            <p:ph type="body" sz="quarter" idx="21"/>
          </p:nvPr>
        </p:nvSpPr>
        <p:spPr/>
        <p:txBody>
          <a:bodyPr/>
          <a:lstStyle/>
          <a:p>
            <a:r>
              <a:rPr lang="en-US"/>
              <a:t>NAS Jacksonville: Mission-Critical Assets </a:t>
            </a:r>
          </a:p>
          <a:p>
            <a:endParaRPr lang="en-US"/>
          </a:p>
        </p:txBody>
      </p:sp>
      <p:sp>
        <p:nvSpPr>
          <p:cNvPr id="8" name="Footer Placeholder 41">
            <a:extLst>
              <a:ext uri="{FF2B5EF4-FFF2-40B4-BE49-F238E27FC236}">
                <a16:creationId xmlns:a16="http://schemas.microsoft.com/office/drawing/2014/main" id="{93DF3ACE-088F-9369-6185-29E44AD4CFAB}"/>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43356191-92E5-CBA6-9AB4-1C7C0C4386D3}"/>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41</a:t>
            </a:fld>
            <a:endParaRPr lang="en-US" sz="1000">
              <a:solidFill>
                <a:schemeClr val="tx1"/>
              </a:solidFill>
            </a:endParaRPr>
          </a:p>
        </p:txBody>
      </p:sp>
      <p:sp>
        <p:nvSpPr>
          <p:cNvPr id="4" name="Slide Number Placeholder 3">
            <a:extLst>
              <a:ext uri="{FF2B5EF4-FFF2-40B4-BE49-F238E27FC236}">
                <a16:creationId xmlns:a16="http://schemas.microsoft.com/office/drawing/2014/main" id="{C35E6EBB-05A5-C294-DE4D-7AE0D7D15ED3}"/>
              </a:ext>
            </a:extLst>
          </p:cNvPr>
          <p:cNvSpPr txBox="1">
            <a:spLocks/>
          </p:cNvSpPr>
          <p:nvPr/>
        </p:nvSpPr>
        <p:spPr>
          <a:xfrm>
            <a:off x="11119282" y="5919827"/>
            <a:ext cx="44943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6BC31E-069F-4CE4-A936-A7C91E22D19B}" type="slidenum">
              <a:rPr lang="en-US" smtClean="0">
                <a:latin typeface="+mj-lt"/>
              </a:rPr>
              <a:pPr/>
              <a:t>41</a:t>
            </a:fld>
            <a:endParaRPr lang="en-US">
              <a:latin typeface="+mj-lt"/>
            </a:endParaRPr>
          </a:p>
        </p:txBody>
      </p:sp>
      <p:sp>
        <p:nvSpPr>
          <p:cNvPr id="5" name="Text Placeholder 5">
            <a:extLst>
              <a:ext uri="{FF2B5EF4-FFF2-40B4-BE49-F238E27FC236}">
                <a16:creationId xmlns:a16="http://schemas.microsoft.com/office/drawing/2014/main" id="{93E6F840-945A-962B-7026-3188178C6C16}"/>
              </a:ext>
            </a:extLst>
          </p:cNvPr>
          <p:cNvSpPr txBox="1">
            <a:spLocks/>
          </p:cNvSpPr>
          <p:nvPr/>
        </p:nvSpPr>
        <p:spPr>
          <a:xfrm>
            <a:off x="362801" y="1204052"/>
            <a:ext cx="3235164" cy="790085"/>
          </a:xfrm>
          <a:prstGeom prst="rect">
            <a:avLst/>
          </a:prstGeom>
          <a:ln>
            <a:noFill/>
          </a:ln>
        </p:spPr>
        <p:txBody>
          <a:bodyPr vert="horz" lIns="0" tIns="0" rIns="0" bIns="0" rtlCol="0">
            <a:normAutofit fontScale="92500" lnSpcReduction="10000"/>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400" b="1">
                <a:solidFill>
                  <a:srgbClr val="C00000"/>
                </a:solidFill>
              </a:rPr>
              <a:t>Primary</a:t>
            </a:r>
            <a:endParaRPr lang="en-US" b="1">
              <a:solidFill>
                <a:srgbClr val="C00000"/>
              </a:solidFill>
            </a:endParaRPr>
          </a:p>
          <a:p>
            <a:pPr marL="0" indent="0" algn="ctr">
              <a:lnSpc>
                <a:spcPct val="120000"/>
              </a:lnSpc>
              <a:spcBef>
                <a:spcPts val="0"/>
              </a:spcBef>
              <a:buNone/>
            </a:pPr>
            <a:r>
              <a:rPr lang="en-US" sz="1200" b="1">
                <a:solidFill>
                  <a:srgbClr val="C00000"/>
                </a:solidFill>
              </a:rPr>
              <a:t>Conduct training and operations</a:t>
            </a:r>
          </a:p>
          <a:p>
            <a:pPr marL="0" indent="0" algn="ctr">
              <a:lnSpc>
                <a:spcPct val="120000"/>
              </a:lnSpc>
              <a:spcBef>
                <a:spcPts val="0"/>
              </a:spcBef>
              <a:buNone/>
            </a:pPr>
            <a:r>
              <a:rPr lang="en-US" sz="1200" b="1">
                <a:solidFill>
                  <a:srgbClr val="C00000"/>
                </a:solidFill>
              </a:rPr>
              <a:t>Logistical and maintenance support</a:t>
            </a:r>
          </a:p>
          <a:p>
            <a:pPr marL="0" indent="0" algn="ctr">
              <a:buNone/>
            </a:pPr>
            <a:endParaRPr lang="en-US" sz="800"/>
          </a:p>
        </p:txBody>
      </p:sp>
      <p:sp>
        <p:nvSpPr>
          <p:cNvPr id="10" name="Content Placeholder 6">
            <a:extLst>
              <a:ext uri="{FF2B5EF4-FFF2-40B4-BE49-F238E27FC236}">
                <a16:creationId xmlns:a16="http://schemas.microsoft.com/office/drawing/2014/main" id="{B829037F-14F1-BA82-805A-FD5085B586A7}"/>
              </a:ext>
            </a:extLst>
          </p:cNvPr>
          <p:cNvSpPr txBox="1">
            <a:spLocks/>
          </p:cNvSpPr>
          <p:nvPr/>
        </p:nvSpPr>
        <p:spPr>
          <a:xfrm>
            <a:off x="362801" y="2143351"/>
            <a:ext cx="3590061" cy="4287329"/>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b="1"/>
              <a:t>Location-Specific Positioning</a:t>
            </a:r>
          </a:p>
          <a:p>
            <a:pPr>
              <a:lnSpc>
                <a:spcPct val="100000"/>
              </a:lnSpc>
              <a:spcBef>
                <a:spcPts val="0"/>
              </a:spcBef>
            </a:pPr>
            <a:r>
              <a:rPr lang="en-US" sz="1200">
                <a:ea typeface="Calibri" panose="020F0502020204030204"/>
                <a:cs typeface="Calibri" panose="020F0502020204030204"/>
              </a:rPr>
              <a:t>Conservation lands</a:t>
            </a:r>
          </a:p>
          <a:p>
            <a:pPr>
              <a:lnSpc>
                <a:spcPct val="100000"/>
              </a:lnSpc>
              <a:spcBef>
                <a:spcPts val="0"/>
              </a:spcBef>
            </a:pPr>
            <a:r>
              <a:rPr lang="en-US" sz="1200">
                <a:ea typeface="Calibri" panose="020F0502020204030204"/>
                <a:cs typeface="Calibri" panose="020F0502020204030204"/>
              </a:rPr>
              <a:t>Shorelines</a:t>
            </a:r>
          </a:p>
          <a:p>
            <a:pPr marL="0" indent="0">
              <a:lnSpc>
                <a:spcPct val="100000"/>
              </a:lnSpc>
              <a:spcBef>
                <a:spcPts val="0"/>
              </a:spcBef>
              <a:buNone/>
            </a:pPr>
            <a:endParaRPr lang="en-US" sz="1200" b="1"/>
          </a:p>
          <a:p>
            <a:pPr marL="0" indent="0">
              <a:lnSpc>
                <a:spcPct val="100000"/>
              </a:lnSpc>
              <a:spcBef>
                <a:spcPts val="0"/>
              </a:spcBef>
              <a:buNone/>
            </a:pPr>
            <a:r>
              <a:rPr lang="en-US" sz="1200" b="1"/>
              <a:t>Assets Providing Direct Support</a:t>
            </a:r>
            <a:endParaRPr lang="en-US" sz="1200" b="1">
              <a:ea typeface="Calibri"/>
              <a:cs typeface="Calibri"/>
            </a:endParaRPr>
          </a:p>
          <a:p>
            <a:pPr>
              <a:lnSpc>
                <a:spcPct val="100000"/>
              </a:lnSpc>
              <a:spcBef>
                <a:spcPts val="0"/>
              </a:spcBef>
            </a:pPr>
            <a:r>
              <a:rPr lang="en-US" sz="1200"/>
              <a:t>Electric Production and Supply Facilities</a:t>
            </a:r>
          </a:p>
          <a:p>
            <a:pPr>
              <a:lnSpc>
                <a:spcPct val="100000"/>
              </a:lnSpc>
              <a:spcBef>
                <a:spcPts val="0"/>
              </a:spcBef>
            </a:pPr>
            <a:r>
              <a:rPr lang="en-US" sz="1200"/>
              <a:t>Roads and Bridges</a:t>
            </a:r>
          </a:p>
          <a:p>
            <a:pPr>
              <a:lnSpc>
                <a:spcPct val="100000"/>
              </a:lnSpc>
              <a:spcBef>
                <a:spcPts val="0"/>
              </a:spcBef>
            </a:pPr>
            <a:r>
              <a:rPr lang="en-US" sz="1200"/>
              <a:t>Rail systems</a:t>
            </a:r>
          </a:p>
          <a:p>
            <a:pPr>
              <a:lnSpc>
                <a:spcPct val="100000"/>
              </a:lnSpc>
              <a:spcBef>
                <a:spcPts val="0"/>
              </a:spcBef>
            </a:pPr>
            <a:r>
              <a:rPr lang="en-US" sz="1200"/>
              <a:t>Airports</a:t>
            </a:r>
          </a:p>
          <a:p>
            <a:pPr>
              <a:lnSpc>
                <a:spcPct val="100000"/>
              </a:lnSpc>
              <a:spcBef>
                <a:spcPts val="0"/>
              </a:spcBef>
            </a:pPr>
            <a:r>
              <a:rPr lang="en-US" sz="1200"/>
              <a:t>Natural gas supply systems</a:t>
            </a:r>
          </a:p>
          <a:p>
            <a:pPr>
              <a:lnSpc>
                <a:spcPct val="100000"/>
              </a:lnSpc>
              <a:spcBef>
                <a:spcPts val="0"/>
              </a:spcBef>
            </a:pPr>
            <a:endParaRPr lang="en-US" sz="1200"/>
          </a:p>
        </p:txBody>
      </p:sp>
      <p:sp>
        <p:nvSpPr>
          <p:cNvPr id="11" name="Text Placeholder 7">
            <a:extLst>
              <a:ext uri="{FF2B5EF4-FFF2-40B4-BE49-F238E27FC236}">
                <a16:creationId xmlns:a16="http://schemas.microsoft.com/office/drawing/2014/main" id="{2FFF6D32-D67A-C012-3C63-5CA9248774AB}"/>
              </a:ext>
            </a:extLst>
          </p:cNvPr>
          <p:cNvSpPr txBox="1">
            <a:spLocks/>
          </p:cNvSpPr>
          <p:nvPr/>
        </p:nvSpPr>
        <p:spPr>
          <a:xfrm>
            <a:off x="3729936" y="1099577"/>
            <a:ext cx="3561053" cy="689058"/>
          </a:xfrm>
          <a:prstGeom prst="rect">
            <a:avLst/>
          </a:prstGeom>
          <a:ln>
            <a:noFill/>
          </a:ln>
        </p:spPr>
        <p:txBody>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b="1">
                <a:solidFill>
                  <a:schemeClr val="accent2"/>
                </a:solidFill>
              </a:rPr>
              <a:t>Secondary</a:t>
            </a:r>
          </a:p>
          <a:p>
            <a:pPr marL="0" indent="0" algn="ctr">
              <a:lnSpc>
                <a:spcPct val="100000"/>
              </a:lnSpc>
              <a:spcBef>
                <a:spcPts val="0"/>
              </a:spcBef>
              <a:buNone/>
            </a:pPr>
            <a:r>
              <a:rPr lang="en-US" sz="1200" b="1">
                <a:solidFill>
                  <a:schemeClr val="accent2"/>
                </a:solidFill>
              </a:rPr>
              <a:t>Drone operations, Naval Hospital, Support regional commands, Customs and Border Patrol</a:t>
            </a:r>
          </a:p>
        </p:txBody>
      </p:sp>
      <p:sp>
        <p:nvSpPr>
          <p:cNvPr id="12" name="Content Placeholder 8">
            <a:extLst>
              <a:ext uri="{FF2B5EF4-FFF2-40B4-BE49-F238E27FC236}">
                <a16:creationId xmlns:a16="http://schemas.microsoft.com/office/drawing/2014/main" id="{24F95961-F9E3-4A22-B51F-60330A92CEB7}"/>
              </a:ext>
            </a:extLst>
          </p:cNvPr>
          <p:cNvSpPr txBox="1">
            <a:spLocks/>
          </p:cNvSpPr>
          <p:nvPr/>
        </p:nvSpPr>
        <p:spPr>
          <a:xfrm>
            <a:off x="4155790" y="2137773"/>
            <a:ext cx="3317835" cy="3684588"/>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Clr>
                <a:schemeClr val="accent2"/>
              </a:buClr>
              <a:buNone/>
              <a:defRPr/>
            </a:pPr>
            <a:r>
              <a:rPr lang="en-US" sz="1200" b="1"/>
              <a:t>Assets Providing Direct Support</a:t>
            </a:r>
            <a:endParaRPr lang="en-US" sz="3200">
              <a:ea typeface="+mn-ea"/>
              <a:cs typeface="+mn-cs"/>
            </a:endParaRPr>
          </a:p>
          <a:p>
            <a:pPr defTabSz="457200">
              <a:lnSpc>
                <a:spcPct val="100000"/>
              </a:lnSpc>
              <a:spcBef>
                <a:spcPts val="0"/>
              </a:spcBef>
              <a:buClr>
                <a:schemeClr val="accent2"/>
              </a:buClr>
              <a:defRPr/>
            </a:pPr>
            <a:r>
              <a:rPr kumimoji="0" lang="en-US" sz="1200" b="0" i="0" u="none" strike="noStrike" kern="1200" cap="none" spc="0" normalizeH="0" baseline="0" noProof="0">
                <a:ln>
                  <a:noFill/>
                </a:ln>
                <a:effectLst/>
                <a:uLnTx/>
                <a:uFillTx/>
                <a:ea typeface="+mn-ea"/>
                <a:cs typeface="+mn-cs"/>
              </a:rPr>
              <a:t>Water systems</a:t>
            </a:r>
          </a:p>
          <a:p>
            <a:pPr defTabSz="457200">
              <a:lnSpc>
                <a:spcPct val="100000"/>
              </a:lnSpc>
              <a:spcBef>
                <a:spcPts val="0"/>
              </a:spcBef>
              <a:buClr>
                <a:schemeClr val="accent2"/>
              </a:buClr>
              <a:defRPr/>
            </a:pPr>
            <a:r>
              <a:rPr lang="en-US" sz="1200"/>
              <a:t>Wastewater systems</a:t>
            </a:r>
          </a:p>
          <a:p>
            <a:pPr defTabSz="457200">
              <a:lnSpc>
                <a:spcPct val="100000"/>
              </a:lnSpc>
              <a:spcBef>
                <a:spcPts val="0"/>
              </a:spcBef>
              <a:buClr>
                <a:schemeClr val="accent2"/>
              </a:buClr>
              <a:defRPr/>
            </a:pPr>
            <a:r>
              <a:rPr lang="en-US" sz="1200"/>
              <a:t>Communications systems</a:t>
            </a:r>
          </a:p>
          <a:p>
            <a:pPr defTabSz="457200">
              <a:lnSpc>
                <a:spcPct val="100000"/>
              </a:lnSpc>
              <a:spcBef>
                <a:spcPts val="0"/>
              </a:spcBef>
              <a:buClr>
                <a:schemeClr val="accent2"/>
              </a:buClr>
              <a:defRPr/>
            </a:pPr>
            <a:r>
              <a:rPr lang="en-US" sz="1200"/>
              <a:t>Regional hospitals</a:t>
            </a:r>
          </a:p>
          <a:p>
            <a:pPr defTabSz="457200">
              <a:lnSpc>
                <a:spcPct val="100000"/>
              </a:lnSpc>
              <a:spcBef>
                <a:spcPts val="0"/>
              </a:spcBef>
              <a:buClr>
                <a:schemeClr val="accent2"/>
              </a:buClr>
              <a:defRPr/>
            </a:pPr>
            <a:endParaRPr lang="en-US" sz="1200"/>
          </a:p>
          <a:p>
            <a:pPr defTabSz="457200">
              <a:lnSpc>
                <a:spcPct val="100000"/>
              </a:lnSpc>
              <a:spcBef>
                <a:spcPts val="0"/>
              </a:spcBef>
              <a:buClr>
                <a:schemeClr val="accent2"/>
              </a:buClr>
              <a:defRPr/>
            </a:pPr>
            <a:endParaRPr kumimoji="0" lang="en-US" sz="1200" b="0" i="0" u="none" strike="noStrike" kern="1200" cap="none" spc="0" normalizeH="0" baseline="0" noProof="0">
              <a:ln>
                <a:noFill/>
              </a:ln>
              <a:effectLst/>
              <a:uLnTx/>
              <a:uFillTx/>
              <a:ea typeface="+mn-ea"/>
              <a:cs typeface="+mn-cs"/>
            </a:endParaRPr>
          </a:p>
          <a:p>
            <a:pPr marL="0" indent="0" defTabSz="457200">
              <a:lnSpc>
                <a:spcPct val="100000"/>
              </a:lnSpc>
              <a:spcBef>
                <a:spcPts val="0"/>
              </a:spcBef>
              <a:buClr>
                <a:srgbClr val="ED7D31"/>
              </a:buClr>
              <a:buNone/>
              <a:defRPr/>
            </a:pPr>
            <a:endParaRPr lang="en-US" sz="1200">
              <a:ea typeface="Calibri"/>
              <a:cs typeface="Calibri"/>
            </a:endParaRPr>
          </a:p>
          <a:p>
            <a:pPr defTabSz="457200">
              <a:lnSpc>
                <a:spcPct val="100000"/>
              </a:lnSpc>
              <a:spcBef>
                <a:spcPts val="0"/>
              </a:spcBef>
              <a:buClr>
                <a:srgbClr val="ED7D31"/>
              </a:buClr>
              <a:defRPr/>
            </a:pPr>
            <a:endParaRPr lang="en-US" sz="1200">
              <a:ea typeface="Calibri"/>
              <a:cs typeface="Calibri"/>
            </a:endParaRPr>
          </a:p>
        </p:txBody>
      </p:sp>
      <p:sp>
        <p:nvSpPr>
          <p:cNvPr id="13" name="Text Placeholder 7">
            <a:extLst>
              <a:ext uri="{FF2B5EF4-FFF2-40B4-BE49-F238E27FC236}">
                <a16:creationId xmlns:a16="http://schemas.microsoft.com/office/drawing/2014/main" id="{F310C7BA-9014-3622-CDF3-41D28310F7EA}"/>
              </a:ext>
            </a:extLst>
          </p:cNvPr>
          <p:cNvSpPr txBox="1">
            <a:spLocks/>
          </p:cNvSpPr>
          <p:nvPr/>
        </p:nvSpPr>
        <p:spPr>
          <a:xfrm>
            <a:off x="7598189" y="1132265"/>
            <a:ext cx="3317835" cy="1016092"/>
          </a:xfrm>
          <a:prstGeom prst="rect">
            <a:avLst/>
          </a:prstGeom>
          <a:ln>
            <a:noFill/>
          </a:ln>
        </p:spPr>
        <p:txBody>
          <a:bodyPr/>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b="1">
                <a:solidFill>
                  <a:schemeClr val="accent4"/>
                </a:solidFill>
              </a:rPr>
              <a:t>Mission-Supportive</a:t>
            </a:r>
          </a:p>
          <a:p>
            <a:pPr marL="0" indent="0" algn="ctr">
              <a:lnSpc>
                <a:spcPct val="100000"/>
              </a:lnSpc>
              <a:spcBef>
                <a:spcPts val="0"/>
              </a:spcBef>
              <a:buNone/>
            </a:pPr>
            <a:r>
              <a:rPr lang="en-US" sz="1200" b="1">
                <a:solidFill>
                  <a:schemeClr val="accent4"/>
                </a:solidFill>
              </a:rPr>
              <a:t>Assets that support the livelihood and health of installation personnel, indirect support to primary and secondary missions.</a:t>
            </a:r>
          </a:p>
        </p:txBody>
      </p:sp>
      <p:sp>
        <p:nvSpPr>
          <p:cNvPr id="14" name="Content Placeholder 8">
            <a:extLst>
              <a:ext uri="{FF2B5EF4-FFF2-40B4-BE49-F238E27FC236}">
                <a16:creationId xmlns:a16="http://schemas.microsoft.com/office/drawing/2014/main" id="{CF076134-E749-BC9C-1321-0B868DA5AAF8}"/>
              </a:ext>
            </a:extLst>
          </p:cNvPr>
          <p:cNvSpPr txBox="1">
            <a:spLocks/>
          </p:cNvSpPr>
          <p:nvPr/>
        </p:nvSpPr>
        <p:spPr>
          <a:xfrm>
            <a:off x="7676553" y="2152099"/>
            <a:ext cx="3652828" cy="2990674"/>
          </a:xfrm>
          <a:prstGeom prst="rect">
            <a:avLst/>
          </a:prstGeom>
          <a:ln>
            <a:noFill/>
          </a:ln>
        </p:spPr>
        <p:txBody>
          <a:bodyPr lIns="91440" tIns="45720" rIns="91440" bIns="45720" anchor="t"/>
          <a:lstStyle>
            <a:lvl1pPr marL="228600" indent="-228600" algn="l" defTabSz="914400" rtl="0" eaLnBrk="1" latinLnBrk="0" hangingPunct="1">
              <a:lnSpc>
                <a:spcPts val="3000"/>
              </a:lnSpc>
              <a:spcBef>
                <a:spcPts val="1200"/>
              </a:spcBef>
              <a:buClr>
                <a:srgbClr val="F5822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900"/>
              </a:spcBef>
              <a:buClr>
                <a:srgbClr val="4472C4"/>
              </a:buClr>
              <a:buFont typeface="Arial" panose="020B0604020202020204" pitchFamily="34" charset="0"/>
              <a:buChar char="•"/>
              <a:defRPr sz="2500" kern="1200">
                <a:solidFill>
                  <a:schemeClr val="tx1"/>
                </a:solidFill>
                <a:latin typeface="+mn-lt"/>
                <a:ea typeface="+mn-ea"/>
                <a:cs typeface="+mn-cs"/>
              </a:defRPr>
            </a:lvl2pPr>
            <a:lvl3pPr marL="1203325" indent="-288925" algn="l" defTabSz="914400" rtl="0" eaLnBrk="1" latinLnBrk="0" hangingPunct="1">
              <a:lnSpc>
                <a:spcPts val="2400"/>
              </a:lnSpc>
              <a:spcBef>
                <a:spcPts val="600"/>
              </a:spcBef>
              <a:buClr>
                <a:srgbClr val="4472C4"/>
              </a:buClr>
              <a:buFont typeface="Calibri" panose="020F050202020403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Clr>
                <a:srgbClr val="ED7D31"/>
              </a:buClr>
              <a:buNone/>
              <a:defRPr/>
            </a:pPr>
            <a:r>
              <a:rPr kumimoji="0" lang="en-US" sz="1200" b="1" i="0" u="none" strike="noStrike" kern="1200" cap="none" spc="0" normalizeH="0" baseline="0" noProof="0">
                <a:ln>
                  <a:noFill/>
                </a:ln>
                <a:solidFill>
                  <a:prstClr val="black"/>
                </a:solidFill>
                <a:effectLst/>
                <a:uLnTx/>
                <a:uFillTx/>
                <a:ea typeface="+mn-ea"/>
                <a:cs typeface="+mn-cs"/>
              </a:rPr>
              <a:t>Personnel Support</a:t>
            </a:r>
          </a:p>
          <a:p>
            <a:pPr defTabSz="457200">
              <a:lnSpc>
                <a:spcPct val="100000"/>
              </a:lnSpc>
              <a:spcBef>
                <a:spcPts val="0"/>
              </a:spcBef>
              <a:buClr>
                <a:srgbClr val="ED7D31"/>
              </a:buClr>
              <a:defRPr/>
            </a:pPr>
            <a:r>
              <a:rPr kumimoji="0" lang="en-US" sz="1200" b="0" i="0" u="none" strike="noStrike" kern="1200" cap="none" spc="0" normalizeH="0" baseline="0" noProof="0">
                <a:ln>
                  <a:noFill/>
                </a:ln>
                <a:solidFill>
                  <a:prstClr val="black"/>
                </a:solidFill>
                <a:effectLst/>
                <a:uLnTx/>
                <a:uFillTx/>
                <a:ea typeface="+mn-ea"/>
                <a:cs typeface="+mn-cs"/>
              </a:rPr>
              <a:t>Affordable housing</a:t>
            </a:r>
          </a:p>
          <a:p>
            <a:pPr defTabSz="457200">
              <a:lnSpc>
                <a:spcPct val="100000"/>
              </a:lnSpc>
              <a:spcBef>
                <a:spcPts val="0"/>
              </a:spcBef>
              <a:buClr>
                <a:srgbClr val="ED7D31"/>
              </a:buClr>
              <a:defRPr/>
            </a:pPr>
            <a:r>
              <a:rPr lang="en-US" sz="1200">
                <a:solidFill>
                  <a:prstClr val="black"/>
                </a:solidFill>
              </a:rPr>
              <a:t>Childcare facilities</a:t>
            </a:r>
            <a:endParaRPr lang="en-US" sz="1200">
              <a:solidFill>
                <a:prstClr val="black"/>
              </a:solidFill>
              <a:ea typeface="Calibri"/>
              <a:cs typeface="Calibri"/>
            </a:endParaRPr>
          </a:p>
          <a:p>
            <a:pPr defTabSz="457200">
              <a:lnSpc>
                <a:spcPct val="100000"/>
              </a:lnSpc>
              <a:spcBef>
                <a:spcPts val="0"/>
              </a:spcBef>
              <a:buClr>
                <a:srgbClr val="ED7D31"/>
              </a:buClr>
              <a:defRPr/>
            </a:pPr>
            <a:endParaRPr lang="en-US" sz="1200" b="0" i="0" u="none" strike="noStrike" kern="1200" cap="none" spc="0" normalizeH="0" baseline="0" noProof="0">
              <a:ln>
                <a:noFill/>
              </a:ln>
              <a:solidFill>
                <a:prstClr val="black"/>
              </a:solidFill>
              <a:effectLst/>
              <a:uLnTx/>
              <a:uFillTx/>
              <a:ea typeface="Calibri"/>
              <a:cs typeface="Calibri"/>
            </a:endParaRPr>
          </a:p>
          <a:p>
            <a:pPr marL="0" indent="0" defTabSz="457200">
              <a:lnSpc>
                <a:spcPct val="100000"/>
              </a:lnSpc>
              <a:spcBef>
                <a:spcPts val="0"/>
              </a:spcBef>
              <a:buClr>
                <a:srgbClr val="ED7D31"/>
              </a:buClr>
              <a:buNone/>
              <a:defRPr/>
            </a:pPr>
            <a:endParaRPr lang="en-US" sz="1200" b="1">
              <a:solidFill>
                <a:prstClr val="black"/>
              </a:solidFill>
            </a:endParaRPr>
          </a:p>
          <a:p>
            <a:pPr marL="0" indent="0" defTabSz="457200">
              <a:lnSpc>
                <a:spcPct val="100000"/>
              </a:lnSpc>
              <a:spcBef>
                <a:spcPts val="0"/>
              </a:spcBef>
              <a:buClr>
                <a:srgbClr val="ED7D31"/>
              </a:buClr>
              <a:buNone/>
              <a:defRPr/>
            </a:pPr>
            <a:r>
              <a:rPr kumimoji="0" lang="en-US" sz="1200" b="1" i="0" u="none" strike="noStrike" kern="1200" cap="none" spc="0" normalizeH="0" baseline="0" noProof="0">
                <a:ln>
                  <a:noFill/>
                </a:ln>
                <a:solidFill>
                  <a:prstClr val="black"/>
                </a:solidFill>
                <a:effectLst/>
                <a:uLnTx/>
                <a:uFillTx/>
                <a:ea typeface="+mn-ea"/>
                <a:cs typeface="+mn-cs"/>
              </a:rPr>
              <a:t>Assets Providing Indirect Support</a:t>
            </a:r>
            <a:endParaRPr lang="en-US" sz="1200" b="1" i="0" u="none" strike="noStrike" kern="1200" cap="none" spc="0" normalizeH="0" baseline="0" noProof="0">
              <a:ln>
                <a:noFill/>
              </a:ln>
              <a:solidFill>
                <a:prstClr val="black"/>
              </a:solidFill>
              <a:effectLst/>
              <a:uLnTx/>
              <a:uFillTx/>
              <a:ea typeface="Calibri"/>
              <a:cs typeface="Calibri"/>
            </a:endParaRPr>
          </a:p>
          <a:p>
            <a:pPr defTabSz="457200">
              <a:lnSpc>
                <a:spcPct val="100000"/>
              </a:lnSpc>
              <a:spcBef>
                <a:spcPts val="0"/>
              </a:spcBef>
              <a:buClr>
                <a:srgbClr val="ED7D31"/>
              </a:buClr>
              <a:defRPr/>
            </a:pPr>
            <a:r>
              <a:rPr kumimoji="0" lang="en-US" sz="1200" b="0" i="0" u="none" strike="noStrike" kern="1200" cap="none" spc="0" normalizeH="0" baseline="0" noProof="0">
                <a:ln>
                  <a:noFill/>
                </a:ln>
                <a:solidFill>
                  <a:prstClr val="black"/>
                </a:solidFill>
                <a:effectLst/>
                <a:uLnTx/>
                <a:uFillTx/>
                <a:ea typeface="+mn-ea"/>
                <a:cs typeface="+mn-cs"/>
              </a:rPr>
              <a:t>Solid and Hazardous Waste Facilities</a:t>
            </a:r>
          </a:p>
          <a:p>
            <a:pPr defTabSz="457200">
              <a:lnSpc>
                <a:spcPct val="100000"/>
              </a:lnSpc>
              <a:spcBef>
                <a:spcPts val="0"/>
              </a:spcBef>
              <a:buClr>
                <a:srgbClr val="ED7D31"/>
              </a:buClr>
              <a:defRPr/>
            </a:pPr>
            <a:r>
              <a:rPr lang="en-US" sz="1200">
                <a:solidFill>
                  <a:prstClr val="black"/>
                </a:solidFill>
              </a:rPr>
              <a:t>Stormwater systems</a:t>
            </a:r>
            <a:endParaRPr lang="en-US" sz="1200" b="0" i="0" u="none" strike="noStrike" kern="1200" cap="none" spc="0" normalizeH="0" baseline="0" noProof="0">
              <a:ln>
                <a:noFill/>
              </a:ln>
              <a:solidFill>
                <a:prstClr val="black"/>
              </a:solidFill>
              <a:effectLst/>
              <a:uLnTx/>
              <a:uFillTx/>
              <a:ea typeface="Calibri"/>
              <a:cs typeface="Calibri"/>
            </a:endParaRPr>
          </a:p>
        </p:txBody>
      </p:sp>
    </p:spTree>
    <p:extLst>
      <p:ext uri="{BB962C8B-B14F-4D97-AF65-F5344CB8AC3E}">
        <p14:creationId xmlns:p14="http://schemas.microsoft.com/office/powerpoint/2010/main" val="1121502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0AB94-1F5E-2E97-FD5F-1BB589B4AF2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E4AFDBB-F6E0-808F-1E5C-1D6F61EC52A8}"/>
              </a:ext>
            </a:extLst>
          </p:cNvPr>
          <p:cNvSpPr>
            <a:spLocks noGrp="1"/>
          </p:cNvSpPr>
          <p:nvPr>
            <p:ph type="body" sz="quarter" idx="21"/>
          </p:nvPr>
        </p:nvSpPr>
        <p:spPr/>
        <p:txBody>
          <a:bodyPr/>
          <a:lstStyle/>
          <a:p>
            <a:r>
              <a:rPr lang="en-US"/>
              <a:t>NAS Jacksonville: Shocks and Stresses</a:t>
            </a:r>
          </a:p>
          <a:p>
            <a:endParaRPr lang="en-US"/>
          </a:p>
        </p:txBody>
      </p:sp>
      <p:sp>
        <p:nvSpPr>
          <p:cNvPr id="8" name="Footer Placeholder 41">
            <a:extLst>
              <a:ext uri="{FF2B5EF4-FFF2-40B4-BE49-F238E27FC236}">
                <a16:creationId xmlns:a16="http://schemas.microsoft.com/office/drawing/2014/main" id="{F404D0FD-CF07-0879-9BEA-E64DEA5F92C2}"/>
              </a:ext>
            </a:extLst>
          </p:cNvPr>
          <p:cNvSpPr>
            <a:spLocks noGrp="1"/>
          </p:cNvSpPr>
          <p:nvPr>
            <p:ph type="ftr" sz="quarter" idx="11"/>
          </p:nvPr>
        </p:nvSpPr>
        <p:spPr>
          <a:xfrm>
            <a:off x="362801" y="6373768"/>
            <a:ext cx="45253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Northeast Florida Regional Council Military Installation Resilience Review   | </a:t>
            </a:r>
          </a:p>
        </p:txBody>
      </p:sp>
      <p:sp>
        <p:nvSpPr>
          <p:cNvPr id="9" name="Slide Number Placeholder 42">
            <a:extLst>
              <a:ext uri="{FF2B5EF4-FFF2-40B4-BE49-F238E27FC236}">
                <a16:creationId xmlns:a16="http://schemas.microsoft.com/office/drawing/2014/main" id="{D4B88B14-7315-ECB2-C0C3-E6171DF23EE1}"/>
              </a:ext>
            </a:extLst>
          </p:cNvPr>
          <p:cNvSpPr>
            <a:spLocks noGrp="1"/>
          </p:cNvSpPr>
          <p:nvPr>
            <p:ph type="sldNum" sz="quarter" idx="12"/>
          </p:nvPr>
        </p:nvSpPr>
        <p:spPr>
          <a:xfrm>
            <a:off x="4547789" y="637376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59528-E3FA-4C83-B37A-E108A09EE262}" type="slidenum">
              <a:rPr kumimoji="0" lang="en-US" sz="10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Rectangle: Diagonal Corners Rounded 119">
            <a:extLst>
              <a:ext uri="{FF2B5EF4-FFF2-40B4-BE49-F238E27FC236}">
                <a16:creationId xmlns:a16="http://schemas.microsoft.com/office/drawing/2014/main" id="{63663EF9-3C7B-C84F-5C98-F3C0A4F98A10}"/>
              </a:ext>
            </a:extLst>
          </p:cNvPr>
          <p:cNvSpPr/>
          <p:nvPr/>
        </p:nvSpPr>
        <p:spPr>
          <a:xfrm>
            <a:off x="362801" y="1138715"/>
            <a:ext cx="3419069" cy="374571"/>
          </a:xfrm>
          <a:prstGeom prst="round2DiagRect">
            <a:avLst/>
          </a:prstGeom>
          <a:solidFill>
            <a:srgbClr val="173963"/>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Natural Hazards</a:t>
            </a: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endParaRPr>
          </a:p>
        </p:txBody>
      </p:sp>
      <p:sp>
        <p:nvSpPr>
          <p:cNvPr id="121" name="Rectangle: Diagonal Corners Rounded 120">
            <a:extLst>
              <a:ext uri="{FF2B5EF4-FFF2-40B4-BE49-F238E27FC236}">
                <a16:creationId xmlns:a16="http://schemas.microsoft.com/office/drawing/2014/main" id="{B7A94065-CBA9-5A4F-AF7D-93B83D980B0E}"/>
              </a:ext>
            </a:extLst>
          </p:cNvPr>
          <p:cNvSpPr/>
          <p:nvPr/>
        </p:nvSpPr>
        <p:spPr>
          <a:xfrm>
            <a:off x="4230839" y="1138714"/>
            <a:ext cx="3419069" cy="374571"/>
          </a:xfrm>
          <a:prstGeom prst="round2DiagRect">
            <a:avLst/>
          </a:prstGeom>
          <a:solidFill>
            <a:srgbClr val="F2783D"/>
          </a:solidFill>
          <a:ln w="12700" cap="flat" cmpd="sng" algn="ctr">
            <a:no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Physical Infrastructure &amp; Services</a:t>
            </a: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endParaRPr>
          </a:p>
        </p:txBody>
      </p:sp>
      <p:grpSp>
        <p:nvGrpSpPr>
          <p:cNvPr id="122" name="Group 121">
            <a:extLst>
              <a:ext uri="{FF2B5EF4-FFF2-40B4-BE49-F238E27FC236}">
                <a16:creationId xmlns:a16="http://schemas.microsoft.com/office/drawing/2014/main" id="{AA2169B5-71B6-53D2-AAFB-F1D5A3B8B029}"/>
              </a:ext>
            </a:extLst>
          </p:cNvPr>
          <p:cNvGrpSpPr/>
          <p:nvPr/>
        </p:nvGrpSpPr>
        <p:grpSpPr>
          <a:xfrm>
            <a:off x="299331" y="2388544"/>
            <a:ext cx="3546007" cy="589711"/>
            <a:chOff x="311108" y="969300"/>
            <a:chExt cx="3546007" cy="589711"/>
          </a:xfrm>
        </p:grpSpPr>
        <p:sp>
          <p:nvSpPr>
            <p:cNvPr id="123" name="Rectangle: Diagonal Corners Rounded 122">
              <a:extLst>
                <a:ext uri="{FF2B5EF4-FFF2-40B4-BE49-F238E27FC236}">
                  <a16:creationId xmlns:a16="http://schemas.microsoft.com/office/drawing/2014/main" id="{5B506AC1-D546-7C94-1C64-670633C0D72A}"/>
                </a:ext>
              </a:extLst>
            </p:cNvPr>
            <p:cNvSpPr/>
            <p:nvPr/>
          </p:nvSpPr>
          <p:spPr>
            <a:xfrm>
              <a:off x="598049" y="1085583"/>
              <a:ext cx="3259066"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Compound Flooding</a:t>
              </a:r>
            </a:p>
          </p:txBody>
        </p:sp>
        <p:sp>
          <p:nvSpPr>
            <p:cNvPr id="124" name="Oval 123">
              <a:extLst>
                <a:ext uri="{FF2B5EF4-FFF2-40B4-BE49-F238E27FC236}">
                  <a16:creationId xmlns:a16="http://schemas.microsoft.com/office/drawing/2014/main" id="{8B6102EA-E069-15E0-3159-D4302B78892D}"/>
                </a:ext>
              </a:extLst>
            </p:cNvPr>
            <p:cNvSpPr/>
            <p:nvPr/>
          </p:nvSpPr>
          <p:spPr>
            <a:xfrm>
              <a:off x="311108" y="969300"/>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Jacobs Chronos" panose="020B0603030503030204" pitchFamily="34" charset="0"/>
                <a:ea typeface="+mn-ea"/>
                <a:cs typeface="Jacobs Chronos" panose="020B0603030503030204" pitchFamily="34" charset="0"/>
              </a:endParaRPr>
            </a:p>
          </p:txBody>
        </p:sp>
        <p:pic>
          <p:nvPicPr>
            <p:cNvPr id="125" name="Picture 124">
              <a:extLst>
                <a:ext uri="{FF2B5EF4-FFF2-40B4-BE49-F238E27FC236}">
                  <a16:creationId xmlns:a16="http://schemas.microsoft.com/office/drawing/2014/main" id="{FBA32D0C-FE5A-6013-059C-6714F2254A37}"/>
                </a:ext>
              </a:extLst>
            </p:cNvPr>
            <p:cNvPicPr>
              <a:picLocks noChangeAspect="1"/>
            </p:cNvPicPr>
            <p:nvPr/>
          </p:nvPicPr>
          <p:blipFill>
            <a:blip r:embed="rId2">
              <a:duotone>
                <a:srgbClr val="234C6A">
                  <a:shade val="45000"/>
                  <a:satMod val="135000"/>
                </a:srgbClr>
                <a:prstClr val="white"/>
              </a:duotone>
            </a:blip>
            <a:stretch>
              <a:fillRect/>
            </a:stretch>
          </p:blipFill>
          <p:spPr>
            <a:xfrm>
              <a:off x="414880" y="1074144"/>
              <a:ext cx="384722" cy="384722"/>
            </a:xfrm>
            <a:prstGeom prst="rect">
              <a:avLst/>
            </a:prstGeom>
          </p:spPr>
        </p:pic>
      </p:grpSp>
      <p:grpSp>
        <p:nvGrpSpPr>
          <p:cNvPr id="126" name="Group 125">
            <a:extLst>
              <a:ext uri="{FF2B5EF4-FFF2-40B4-BE49-F238E27FC236}">
                <a16:creationId xmlns:a16="http://schemas.microsoft.com/office/drawing/2014/main" id="{6EE9228B-5907-905B-0061-1F4E77780813}"/>
              </a:ext>
            </a:extLst>
          </p:cNvPr>
          <p:cNvGrpSpPr/>
          <p:nvPr/>
        </p:nvGrpSpPr>
        <p:grpSpPr>
          <a:xfrm>
            <a:off x="299331" y="3083921"/>
            <a:ext cx="3546905" cy="589711"/>
            <a:chOff x="4728688" y="962101"/>
            <a:chExt cx="3546905" cy="589711"/>
          </a:xfrm>
        </p:grpSpPr>
        <p:sp>
          <p:nvSpPr>
            <p:cNvPr id="127" name="Rectangle: Diagonal Corners Rounded 126">
              <a:extLst>
                <a:ext uri="{FF2B5EF4-FFF2-40B4-BE49-F238E27FC236}">
                  <a16:creationId xmlns:a16="http://schemas.microsoft.com/office/drawing/2014/main" id="{13D0F4F4-D611-27A5-78AC-06A09B9A227A}"/>
                </a:ext>
              </a:extLst>
            </p:cNvPr>
            <p:cNvSpPr/>
            <p:nvPr/>
          </p:nvSpPr>
          <p:spPr>
            <a:xfrm>
              <a:off x="5007323" y="1096886"/>
              <a:ext cx="3268270"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High Wind</a:t>
              </a:r>
            </a:p>
          </p:txBody>
        </p:sp>
        <p:sp>
          <p:nvSpPr>
            <p:cNvPr id="128" name="Oval 127">
              <a:extLst>
                <a:ext uri="{FF2B5EF4-FFF2-40B4-BE49-F238E27FC236}">
                  <a16:creationId xmlns:a16="http://schemas.microsoft.com/office/drawing/2014/main" id="{D81F0EC4-7439-45F1-D025-E2E33BFF6EFC}"/>
                </a:ext>
              </a:extLst>
            </p:cNvPr>
            <p:cNvSpPr/>
            <p:nvPr/>
          </p:nvSpPr>
          <p:spPr>
            <a:xfrm>
              <a:off x="4728688" y="962101"/>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129" name="Picture 128">
              <a:extLst>
                <a:ext uri="{FF2B5EF4-FFF2-40B4-BE49-F238E27FC236}">
                  <a16:creationId xmlns:a16="http://schemas.microsoft.com/office/drawing/2014/main" id="{253C8CE5-B03A-962B-3366-24C1357C11B3}"/>
                </a:ext>
              </a:extLst>
            </p:cNvPr>
            <p:cNvPicPr>
              <a:picLocks noChangeAspect="1"/>
            </p:cNvPicPr>
            <p:nvPr/>
          </p:nvPicPr>
          <p:blipFill>
            <a:blip r:embed="rId3">
              <a:duotone>
                <a:srgbClr val="234C6A">
                  <a:shade val="45000"/>
                  <a:satMod val="135000"/>
                </a:srgbClr>
                <a:prstClr val="white"/>
              </a:duotone>
            </a:blip>
            <a:stretch>
              <a:fillRect/>
            </a:stretch>
          </p:blipFill>
          <p:spPr>
            <a:xfrm>
              <a:off x="4803841" y="1040686"/>
              <a:ext cx="452904" cy="452904"/>
            </a:xfrm>
            <a:prstGeom prst="rect">
              <a:avLst/>
            </a:prstGeom>
          </p:spPr>
        </p:pic>
      </p:grpSp>
      <p:grpSp>
        <p:nvGrpSpPr>
          <p:cNvPr id="130" name="Group 129">
            <a:extLst>
              <a:ext uri="{FF2B5EF4-FFF2-40B4-BE49-F238E27FC236}">
                <a16:creationId xmlns:a16="http://schemas.microsoft.com/office/drawing/2014/main" id="{795EE5D5-7308-39F1-7FCB-1FA52A0140E5}"/>
              </a:ext>
            </a:extLst>
          </p:cNvPr>
          <p:cNvGrpSpPr/>
          <p:nvPr/>
        </p:nvGrpSpPr>
        <p:grpSpPr>
          <a:xfrm>
            <a:off x="290468" y="4412648"/>
            <a:ext cx="3544197" cy="589711"/>
            <a:chOff x="312919" y="4945946"/>
            <a:chExt cx="3544197" cy="589711"/>
          </a:xfrm>
        </p:grpSpPr>
        <p:sp>
          <p:nvSpPr>
            <p:cNvPr id="131" name="Rectangle: Diagonal Corners Rounded 130">
              <a:extLst>
                <a:ext uri="{FF2B5EF4-FFF2-40B4-BE49-F238E27FC236}">
                  <a16:creationId xmlns:a16="http://schemas.microsoft.com/office/drawing/2014/main" id="{C1596AF2-9E94-0A4B-61B8-182BD7006E7C}"/>
                </a:ext>
              </a:extLst>
            </p:cNvPr>
            <p:cNvSpPr/>
            <p:nvPr/>
          </p:nvSpPr>
          <p:spPr>
            <a:xfrm>
              <a:off x="620259" y="5093272"/>
              <a:ext cx="3236857"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Wildfire</a:t>
              </a:r>
            </a:p>
          </p:txBody>
        </p:sp>
        <p:sp>
          <p:nvSpPr>
            <p:cNvPr id="132" name="Oval 131">
              <a:extLst>
                <a:ext uri="{FF2B5EF4-FFF2-40B4-BE49-F238E27FC236}">
                  <a16:creationId xmlns:a16="http://schemas.microsoft.com/office/drawing/2014/main" id="{26238033-43B4-3187-FB08-50B72AF9D4A4}"/>
                </a:ext>
              </a:extLst>
            </p:cNvPr>
            <p:cNvSpPr/>
            <p:nvPr/>
          </p:nvSpPr>
          <p:spPr>
            <a:xfrm>
              <a:off x="312919" y="4945946"/>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grpSp>
        <p:nvGrpSpPr>
          <p:cNvPr id="133" name="Group 132">
            <a:extLst>
              <a:ext uri="{FF2B5EF4-FFF2-40B4-BE49-F238E27FC236}">
                <a16:creationId xmlns:a16="http://schemas.microsoft.com/office/drawing/2014/main" id="{5F5912F1-5ADB-FC99-1B3E-9C11E1962CE3}"/>
              </a:ext>
            </a:extLst>
          </p:cNvPr>
          <p:cNvGrpSpPr/>
          <p:nvPr/>
        </p:nvGrpSpPr>
        <p:grpSpPr>
          <a:xfrm>
            <a:off x="290468" y="1680028"/>
            <a:ext cx="3549751" cy="589711"/>
            <a:chOff x="307368" y="3635925"/>
            <a:chExt cx="3549751" cy="589711"/>
          </a:xfrm>
        </p:grpSpPr>
        <p:sp>
          <p:nvSpPr>
            <p:cNvPr id="134" name="Rectangle: Diagonal Corners Rounded 133">
              <a:extLst>
                <a:ext uri="{FF2B5EF4-FFF2-40B4-BE49-F238E27FC236}">
                  <a16:creationId xmlns:a16="http://schemas.microsoft.com/office/drawing/2014/main" id="{37DD3BA2-50AE-5FB4-CCAB-7BC7D7D455EF}"/>
                </a:ext>
              </a:extLst>
            </p:cNvPr>
            <p:cNvSpPr/>
            <p:nvPr/>
          </p:nvSpPr>
          <p:spPr>
            <a:xfrm>
              <a:off x="630373" y="3750154"/>
              <a:ext cx="3226746"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Extreme Rainfall</a:t>
              </a:r>
            </a:p>
          </p:txBody>
        </p:sp>
        <p:sp>
          <p:nvSpPr>
            <p:cNvPr id="135" name="Oval 134">
              <a:extLst>
                <a:ext uri="{FF2B5EF4-FFF2-40B4-BE49-F238E27FC236}">
                  <a16:creationId xmlns:a16="http://schemas.microsoft.com/office/drawing/2014/main" id="{CECB29FF-FC03-CFEF-D40C-3C90784EDFE2}"/>
                </a:ext>
              </a:extLst>
            </p:cNvPr>
            <p:cNvSpPr/>
            <p:nvPr/>
          </p:nvSpPr>
          <p:spPr>
            <a:xfrm>
              <a:off x="307368" y="3635925"/>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grpSp>
        <p:nvGrpSpPr>
          <p:cNvPr id="136" name="Group 135">
            <a:extLst>
              <a:ext uri="{FF2B5EF4-FFF2-40B4-BE49-F238E27FC236}">
                <a16:creationId xmlns:a16="http://schemas.microsoft.com/office/drawing/2014/main" id="{3FB25F7D-E4FC-0565-9B20-5133082DE3C6}"/>
              </a:ext>
            </a:extLst>
          </p:cNvPr>
          <p:cNvGrpSpPr/>
          <p:nvPr/>
        </p:nvGrpSpPr>
        <p:grpSpPr>
          <a:xfrm>
            <a:off x="265582" y="3750195"/>
            <a:ext cx="3573387" cy="610240"/>
            <a:chOff x="270817" y="1610604"/>
            <a:chExt cx="3573387" cy="610240"/>
          </a:xfrm>
        </p:grpSpPr>
        <p:sp>
          <p:nvSpPr>
            <p:cNvPr id="137" name="Rectangle: Diagonal Corners Rounded 136">
              <a:extLst>
                <a:ext uri="{FF2B5EF4-FFF2-40B4-BE49-F238E27FC236}">
                  <a16:creationId xmlns:a16="http://schemas.microsoft.com/office/drawing/2014/main" id="{36461701-04F2-6F5C-9757-8C92FEB21B86}"/>
                </a:ext>
              </a:extLst>
            </p:cNvPr>
            <p:cNvSpPr/>
            <p:nvPr/>
          </p:nvSpPr>
          <p:spPr>
            <a:xfrm>
              <a:off x="638669" y="1723890"/>
              <a:ext cx="3205535"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Extreme Heat</a:t>
              </a:r>
            </a:p>
          </p:txBody>
        </p:sp>
        <p:sp>
          <p:nvSpPr>
            <p:cNvPr id="138" name="Oval 137">
              <a:extLst>
                <a:ext uri="{FF2B5EF4-FFF2-40B4-BE49-F238E27FC236}">
                  <a16:creationId xmlns:a16="http://schemas.microsoft.com/office/drawing/2014/main" id="{1D9757CB-22F7-C67C-D511-BB0602F5E94F}"/>
                </a:ext>
              </a:extLst>
            </p:cNvPr>
            <p:cNvSpPr/>
            <p:nvPr/>
          </p:nvSpPr>
          <p:spPr>
            <a:xfrm>
              <a:off x="311108" y="1631133"/>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139" name="Picture 138">
              <a:extLst>
                <a:ext uri="{FF2B5EF4-FFF2-40B4-BE49-F238E27FC236}">
                  <a16:creationId xmlns:a16="http://schemas.microsoft.com/office/drawing/2014/main" id="{A76950A5-FEB1-C30E-0CA0-AA050AC0CDB5}"/>
                </a:ext>
              </a:extLst>
            </p:cNvPr>
            <p:cNvPicPr>
              <a:picLocks noChangeAspect="1"/>
            </p:cNvPicPr>
            <p:nvPr/>
          </p:nvPicPr>
          <p:blipFill>
            <a:blip r:embed="rId4">
              <a:duotone>
                <a:srgbClr val="234C6A">
                  <a:shade val="45000"/>
                  <a:satMod val="135000"/>
                </a:srgbClr>
                <a:prstClr val="white"/>
              </a:duotone>
            </a:blip>
            <a:stretch>
              <a:fillRect/>
            </a:stretch>
          </p:blipFill>
          <p:spPr>
            <a:xfrm>
              <a:off x="270817" y="1610604"/>
              <a:ext cx="597531" cy="597531"/>
            </a:xfrm>
            <a:prstGeom prst="rect">
              <a:avLst/>
            </a:prstGeom>
          </p:spPr>
        </p:pic>
      </p:grpSp>
      <p:pic>
        <p:nvPicPr>
          <p:cNvPr id="140" name="Graphic 139" descr="Rain with solid fill">
            <a:extLst>
              <a:ext uri="{FF2B5EF4-FFF2-40B4-BE49-F238E27FC236}">
                <a16:creationId xmlns:a16="http://schemas.microsoft.com/office/drawing/2014/main" id="{2817C975-14BE-7B4F-C601-640338E452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0468" y="1682817"/>
            <a:ext cx="589711" cy="589711"/>
          </a:xfrm>
          <a:prstGeom prst="rect">
            <a:avLst/>
          </a:prstGeom>
        </p:spPr>
      </p:pic>
      <p:pic>
        <p:nvPicPr>
          <p:cNvPr id="141" name="Graphic 140" descr="Fire with solid fill">
            <a:extLst>
              <a:ext uri="{FF2B5EF4-FFF2-40B4-BE49-F238E27FC236}">
                <a16:creationId xmlns:a16="http://schemas.microsoft.com/office/drawing/2014/main" id="{25715974-3CBB-B4B3-7A3B-5773CB7509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5872" y="4399939"/>
            <a:ext cx="589711" cy="589711"/>
          </a:xfrm>
          <a:prstGeom prst="rect">
            <a:avLst/>
          </a:prstGeom>
        </p:spPr>
      </p:pic>
      <p:sp>
        <p:nvSpPr>
          <p:cNvPr id="142" name="Rectangle: Diagonal Corners Rounded 141">
            <a:extLst>
              <a:ext uri="{FF2B5EF4-FFF2-40B4-BE49-F238E27FC236}">
                <a16:creationId xmlns:a16="http://schemas.microsoft.com/office/drawing/2014/main" id="{E11AD72A-8A5C-98CB-6259-BDCC55664383}"/>
              </a:ext>
            </a:extLst>
          </p:cNvPr>
          <p:cNvSpPr/>
          <p:nvPr/>
        </p:nvSpPr>
        <p:spPr>
          <a:xfrm>
            <a:off x="4465108" y="2534916"/>
            <a:ext cx="2882755"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Lack of Redundancy</a:t>
            </a:r>
          </a:p>
        </p:txBody>
      </p:sp>
      <p:sp>
        <p:nvSpPr>
          <p:cNvPr id="143" name="Oval 142">
            <a:extLst>
              <a:ext uri="{FF2B5EF4-FFF2-40B4-BE49-F238E27FC236}">
                <a16:creationId xmlns:a16="http://schemas.microsoft.com/office/drawing/2014/main" id="{3778F1DC-39B7-5E66-2008-371AAFBFB866}"/>
              </a:ext>
            </a:extLst>
          </p:cNvPr>
          <p:cNvSpPr/>
          <p:nvPr/>
        </p:nvSpPr>
        <p:spPr>
          <a:xfrm>
            <a:off x="4182773" y="2420498"/>
            <a:ext cx="580245" cy="580245"/>
          </a:xfrm>
          <a:prstGeom prst="ellipse">
            <a:avLst/>
          </a:prstGeom>
          <a:solidFill>
            <a:srgbClr val="FFFFFF"/>
          </a:solidFill>
          <a:ln w="9525"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77D31"/>
                </a:solidFill>
                <a:effectLst/>
                <a:uLnTx/>
                <a:uFillTx/>
                <a:latin typeface="Proxima Nova"/>
                <a:ea typeface="+mn-ea"/>
                <a:cs typeface="Jacobs Chronos" panose="020B0603030503030204" pitchFamily="34" charset="0"/>
              </a:rPr>
              <a:t>1</a:t>
            </a:r>
            <a:endParaRPr kumimoji="0" lang="en-US" sz="2000" b="1" i="0" u="none" strike="noStrike" kern="0" cap="none" spc="0" normalizeH="0" baseline="0" noProof="0">
              <a:ln>
                <a:noFill/>
              </a:ln>
              <a:solidFill>
                <a:srgbClr val="F77D31"/>
              </a:solidFill>
              <a:effectLst/>
              <a:uLnTx/>
              <a:uFillTx/>
              <a:latin typeface="Proxima Nova"/>
              <a:ea typeface="+mn-ea"/>
              <a:cs typeface="Jacobs Chronos" panose="020B0603030503030204" pitchFamily="34" charset="0"/>
            </a:endParaRPr>
          </a:p>
        </p:txBody>
      </p:sp>
      <p:sp>
        <p:nvSpPr>
          <p:cNvPr id="144" name="Rectangle: Diagonal Corners Rounded 143">
            <a:extLst>
              <a:ext uri="{FF2B5EF4-FFF2-40B4-BE49-F238E27FC236}">
                <a16:creationId xmlns:a16="http://schemas.microsoft.com/office/drawing/2014/main" id="{D57F4405-3386-38D6-A0BD-18D70F035605}"/>
              </a:ext>
            </a:extLst>
          </p:cNvPr>
          <p:cNvSpPr/>
          <p:nvPr/>
        </p:nvSpPr>
        <p:spPr>
          <a:xfrm>
            <a:off x="4465108" y="3242974"/>
            <a:ext cx="2882755"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Transportation Congestion</a:t>
            </a:r>
          </a:p>
        </p:txBody>
      </p:sp>
      <p:sp>
        <p:nvSpPr>
          <p:cNvPr id="145" name="Oval 144">
            <a:extLst>
              <a:ext uri="{FF2B5EF4-FFF2-40B4-BE49-F238E27FC236}">
                <a16:creationId xmlns:a16="http://schemas.microsoft.com/office/drawing/2014/main" id="{F7C4F56D-6B56-B781-B25F-2CA5DD0513B7}"/>
              </a:ext>
            </a:extLst>
          </p:cNvPr>
          <p:cNvSpPr/>
          <p:nvPr/>
        </p:nvSpPr>
        <p:spPr>
          <a:xfrm>
            <a:off x="4182773" y="3128556"/>
            <a:ext cx="580245" cy="580245"/>
          </a:xfrm>
          <a:prstGeom prst="ellipse">
            <a:avLst/>
          </a:prstGeom>
          <a:solidFill>
            <a:srgbClr val="FFFFFF"/>
          </a:solidFill>
          <a:ln w="9525"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77D31"/>
              </a:solidFill>
              <a:effectLst/>
              <a:uLnTx/>
              <a:uFillTx/>
              <a:latin typeface="Proxima Nova"/>
              <a:ea typeface="+mn-ea"/>
              <a:cs typeface="Jacobs Chronos" panose="020B0603030503030204" pitchFamily="34" charset="0"/>
            </a:endParaRPr>
          </a:p>
        </p:txBody>
      </p:sp>
      <p:pic>
        <p:nvPicPr>
          <p:cNvPr id="146" name="Graphic 145" descr="Car with solid fill">
            <a:extLst>
              <a:ext uri="{FF2B5EF4-FFF2-40B4-BE49-F238E27FC236}">
                <a16:creationId xmlns:a16="http://schemas.microsoft.com/office/drawing/2014/main" id="{820E76BF-4619-4DB8-A847-2E9AE51CEE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38622" y="3179270"/>
            <a:ext cx="507607" cy="507607"/>
          </a:xfrm>
          <a:prstGeom prst="rect">
            <a:avLst/>
          </a:prstGeom>
        </p:spPr>
      </p:pic>
      <p:sp>
        <p:nvSpPr>
          <p:cNvPr id="147" name="Rectangle: Diagonal Corners Rounded 146">
            <a:extLst>
              <a:ext uri="{FF2B5EF4-FFF2-40B4-BE49-F238E27FC236}">
                <a16:creationId xmlns:a16="http://schemas.microsoft.com/office/drawing/2014/main" id="{33270AD5-180C-A259-2177-2F08CBDFFA4E}"/>
              </a:ext>
            </a:extLst>
          </p:cNvPr>
          <p:cNvSpPr/>
          <p:nvPr/>
        </p:nvSpPr>
        <p:spPr>
          <a:xfrm>
            <a:off x="4486675" y="4660927"/>
            <a:ext cx="2882755" cy="365760"/>
          </a:xfrm>
          <a:prstGeom prst="round2DiagRect">
            <a:avLst/>
          </a:prstGeom>
          <a:solidFill>
            <a:srgbClr val="FFFFFF"/>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    Lack of Attainable Housing</a:t>
            </a:r>
          </a:p>
        </p:txBody>
      </p:sp>
      <p:grpSp>
        <p:nvGrpSpPr>
          <p:cNvPr id="148" name="Group 147">
            <a:extLst>
              <a:ext uri="{FF2B5EF4-FFF2-40B4-BE49-F238E27FC236}">
                <a16:creationId xmlns:a16="http://schemas.microsoft.com/office/drawing/2014/main" id="{00108998-8CDB-16B3-04E4-237097611753}"/>
              </a:ext>
            </a:extLst>
          </p:cNvPr>
          <p:cNvGrpSpPr/>
          <p:nvPr/>
        </p:nvGrpSpPr>
        <p:grpSpPr>
          <a:xfrm>
            <a:off x="4204342" y="4546511"/>
            <a:ext cx="580245" cy="580246"/>
            <a:chOff x="3037337" y="2502579"/>
            <a:chExt cx="465670" cy="465670"/>
          </a:xfrm>
        </p:grpSpPr>
        <p:sp>
          <p:nvSpPr>
            <p:cNvPr id="149" name="Oval 148">
              <a:extLst>
                <a:ext uri="{FF2B5EF4-FFF2-40B4-BE49-F238E27FC236}">
                  <a16:creationId xmlns:a16="http://schemas.microsoft.com/office/drawing/2014/main" id="{BA42A05F-0A4E-FB4D-F80A-74D9325347A8}"/>
                </a:ext>
              </a:extLst>
            </p:cNvPr>
            <p:cNvSpPr/>
            <p:nvPr/>
          </p:nvSpPr>
          <p:spPr>
            <a:xfrm>
              <a:off x="3037337" y="2502579"/>
              <a:ext cx="465670" cy="465670"/>
            </a:xfrm>
            <a:prstGeom prst="ellipse">
              <a:avLst/>
            </a:prstGeom>
            <a:solidFill>
              <a:srgbClr val="FFFFFF"/>
            </a:solidFill>
            <a:ln w="9525" cap="flat" cmpd="sng" algn="ctr">
              <a:solidFill>
                <a:srgbClr val="2FBEA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150" name="Graphic 149" descr="Mortgage with solid fill">
              <a:extLst>
                <a:ext uri="{FF2B5EF4-FFF2-40B4-BE49-F238E27FC236}">
                  <a16:creationId xmlns:a16="http://schemas.microsoft.com/office/drawing/2014/main" id="{E6BA915E-9491-7268-F7FB-D99C70CC69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066137" y="2508868"/>
              <a:ext cx="402026" cy="402026"/>
            </a:xfrm>
            <a:prstGeom prst="rect">
              <a:avLst/>
            </a:prstGeom>
          </p:spPr>
        </p:pic>
      </p:grpSp>
      <p:sp>
        <p:nvSpPr>
          <p:cNvPr id="151" name="Rectangle: Diagonal Corners Rounded 150">
            <a:extLst>
              <a:ext uri="{FF2B5EF4-FFF2-40B4-BE49-F238E27FC236}">
                <a16:creationId xmlns:a16="http://schemas.microsoft.com/office/drawing/2014/main" id="{5F2F6809-B02F-77DF-8828-93ED9EE29D0A}"/>
              </a:ext>
            </a:extLst>
          </p:cNvPr>
          <p:cNvSpPr/>
          <p:nvPr/>
        </p:nvSpPr>
        <p:spPr>
          <a:xfrm>
            <a:off x="4204342" y="4051099"/>
            <a:ext cx="3397500" cy="374571"/>
          </a:xfrm>
          <a:prstGeom prst="round2DiagRect">
            <a:avLst/>
          </a:prstGeom>
          <a:solidFill>
            <a:srgbClr val="2FBEA3"/>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Social/Human Hazards</a:t>
            </a:r>
          </a:p>
        </p:txBody>
      </p:sp>
      <p:sp>
        <p:nvSpPr>
          <p:cNvPr id="152" name="Rectangle: Diagonal Corners Rounded 151">
            <a:extLst>
              <a:ext uri="{FF2B5EF4-FFF2-40B4-BE49-F238E27FC236}">
                <a16:creationId xmlns:a16="http://schemas.microsoft.com/office/drawing/2014/main" id="{AD3A7514-B4FB-D136-F2EF-306204F4C02A}"/>
              </a:ext>
            </a:extLst>
          </p:cNvPr>
          <p:cNvSpPr/>
          <p:nvPr/>
        </p:nvSpPr>
        <p:spPr>
          <a:xfrm>
            <a:off x="4486675" y="5391679"/>
            <a:ext cx="2882755" cy="365760"/>
          </a:xfrm>
          <a:prstGeom prst="round2DiagRect">
            <a:avLst/>
          </a:prstGeom>
          <a:solidFill>
            <a:srgbClr val="FFFFFF"/>
          </a:solidFill>
          <a:ln w="12700" cap="flat" cmpd="sng" algn="ctr">
            <a:solidFill>
              <a:srgbClr val="2FBEA3"/>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Regulatory Requirements</a:t>
            </a:r>
          </a:p>
        </p:txBody>
      </p:sp>
      <p:grpSp>
        <p:nvGrpSpPr>
          <p:cNvPr id="153" name="Group 152">
            <a:extLst>
              <a:ext uri="{FF2B5EF4-FFF2-40B4-BE49-F238E27FC236}">
                <a16:creationId xmlns:a16="http://schemas.microsoft.com/office/drawing/2014/main" id="{723F9CE7-088F-D976-A11B-7614B235DCB6}"/>
              </a:ext>
            </a:extLst>
          </p:cNvPr>
          <p:cNvGrpSpPr/>
          <p:nvPr/>
        </p:nvGrpSpPr>
        <p:grpSpPr>
          <a:xfrm>
            <a:off x="4204342" y="5277263"/>
            <a:ext cx="580245" cy="580246"/>
            <a:chOff x="3037337" y="2502579"/>
            <a:chExt cx="465670" cy="465670"/>
          </a:xfrm>
        </p:grpSpPr>
        <p:sp>
          <p:nvSpPr>
            <p:cNvPr id="154" name="Oval 153">
              <a:extLst>
                <a:ext uri="{FF2B5EF4-FFF2-40B4-BE49-F238E27FC236}">
                  <a16:creationId xmlns:a16="http://schemas.microsoft.com/office/drawing/2014/main" id="{A3CBBAC4-24A0-74F5-6A8A-86753979CD56}"/>
                </a:ext>
              </a:extLst>
            </p:cNvPr>
            <p:cNvSpPr/>
            <p:nvPr/>
          </p:nvSpPr>
          <p:spPr>
            <a:xfrm>
              <a:off x="3037337" y="2502579"/>
              <a:ext cx="465670" cy="465670"/>
            </a:xfrm>
            <a:prstGeom prst="ellipse">
              <a:avLst/>
            </a:prstGeom>
            <a:solidFill>
              <a:srgbClr val="FFFFFF"/>
            </a:solidFill>
            <a:ln w="9525" cap="flat" cmpd="sng" algn="ctr">
              <a:solidFill>
                <a:srgbClr val="2FBEA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155" name="Graphic 154" descr="Mortgage with solid fill">
              <a:extLst>
                <a:ext uri="{FF2B5EF4-FFF2-40B4-BE49-F238E27FC236}">
                  <a16:creationId xmlns:a16="http://schemas.microsoft.com/office/drawing/2014/main" id="{4512344C-C1BA-BD67-ACD9-75B1BC394F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066137" y="2508868"/>
              <a:ext cx="402026" cy="402026"/>
            </a:xfrm>
            <a:prstGeom prst="rect">
              <a:avLst/>
            </a:prstGeom>
          </p:spPr>
        </p:pic>
      </p:grpSp>
      <p:sp>
        <p:nvSpPr>
          <p:cNvPr id="156" name="Rectangle: Diagonal Corners Rounded 155">
            <a:extLst>
              <a:ext uri="{FF2B5EF4-FFF2-40B4-BE49-F238E27FC236}">
                <a16:creationId xmlns:a16="http://schemas.microsoft.com/office/drawing/2014/main" id="{D00B6C5F-2B1A-0B37-641D-C4C8D94B3DB4}"/>
              </a:ext>
            </a:extLst>
          </p:cNvPr>
          <p:cNvSpPr/>
          <p:nvPr/>
        </p:nvSpPr>
        <p:spPr>
          <a:xfrm>
            <a:off x="8304913" y="2446252"/>
            <a:ext cx="2797055" cy="365760"/>
          </a:xfrm>
          <a:prstGeom prst="round2DiagRect">
            <a:avLst/>
          </a:prstGeom>
          <a:solidFill>
            <a:srgbClr val="FFFFFF"/>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Land Development</a:t>
            </a:r>
          </a:p>
        </p:txBody>
      </p:sp>
      <p:sp>
        <p:nvSpPr>
          <p:cNvPr id="157" name="Rectangle: Diagonal Corners Rounded 156">
            <a:extLst>
              <a:ext uri="{FF2B5EF4-FFF2-40B4-BE49-F238E27FC236}">
                <a16:creationId xmlns:a16="http://schemas.microsoft.com/office/drawing/2014/main" id="{9099C386-A880-B888-0128-70D9D7BE8E6C}"/>
              </a:ext>
            </a:extLst>
          </p:cNvPr>
          <p:cNvSpPr/>
          <p:nvPr/>
        </p:nvSpPr>
        <p:spPr>
          <a:xfrm>
            <a:off x="7932243" y="1151232"/>
            <a:ext cx="3397500" cy="374571"/>
          </a:xfrm>
          <a:prstGeom prst="round2DiagRect">
            <a:avLst/>
          </a:prstGeom>
          <a:solidFill>
            <a:srgbClr val="26296E">
              <a:lumMod val="60000"/>
              <a:lumOff val="40000"/>
            </a:srgbClr>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wrap="squar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Jacobs Chronos" panose="020B0603030503030204" pitchFamily="34" charset="0"/>
                <a:ea typeface="Roboto Slab" pitchFamily="2" charset="0"/>
                <a:cs typeface="Jacobs Chronos" panose="020B0603030503030204" pitchFamily="34" charset="0"/>
              </a:rPr>
              <a:t>Encroachment</a:t>
            </a:r>
          </a:p>
        </p:txBody>
      </p:sp>
      <p:sp>
        <p:nvSpPr>
          <p:cNvPr id="158" name="Rectangle: Diagonal Corners Rounded 157">
            <a:extLst>
              <a:ext uri="{FF2B5EF4-FFF2-40B4-BE49-F238E27FC236}">
                <a16:creationId xmlns:a16="http://schemas.microsoft.com/office/drawing/2014/main" id="{5DD861A7-D403-A9CA-2FAC-A040D8869058}"/>
              </a:ext>
            </a:extLst>
          </p:cNvPr>
          <p:cNvSpPr/>
          <p:nvPr/>
        </p:nvSpPr>
        <p:spPr>
          <a:xfrm>
            <a:off x="8280564" y="3200650"/>
            <a:ext cx="2821404" cy="366201"/>
          </a:xfrm>
          <a:prstGeom prst="round2DiagRect">
            <a:avLst/>
          </a:prstGeom>
          <a:solidFill>
            <a:srgbClr val="FFFFFF"/>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Airspace Congestion</a:t>
            </a:r>
            <a:endParaRPr kumimoji="0" lang="en-US" sz="16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endParaRPr>
          </a:p>
        </p:txBody>
      </p:sp>
      <p:sp>
        <p:nvSpPr>
          <p:cNvPr id="159" name="Oval 158">
            <a:extLst>
              <a:ext uri="{FF2B5EF4-FFF2-40B4-BE49-F238E27FC236}">
                <a16:creationId xmlns:a16="http://schemas.microsoft.com/office/drawing/2014/main" id="{02373567-423E-622F-4C02-CE2EC4777BCF}"/>
              </a:ext>
            </a:extLst>
          </p:cNvPr>
          <p:cNvSpPr/>
          <p:nvPr/>
        </p:nvSpPr>
        <p:spPr>
          <a:xfrm>
            <a:off x="7932243" y="3088063"/>
            <a:ext cx="581282" cy="581283"/>
          </a:xfrm>
          <a:prstGeom prst="ellipse">
            <a:avLst/>
          </a:prstGeom>
          <a:solidFill>
            <a:srgbClr val="FFFFFF"/>
          </a:solidFill>
          <a:ln w="12700" cap="flat" cmpd="sng" algn="ctr">
            <a:solidFill>
              <a:srgbClr val="26296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sp>
        <p:nvSpPr>
          <p:cNvPr id="160" name="Oval 159">
            <a:extLst>
              <a:ext uri="{FF2B5EF4-FFF2-40B4-BE49-F238E27FC236}">
                <a16:creationId xmlns:a16="http://schemas.microsoft.com/office/drawing/2014/main" id="{87985492-6229-A049-FB43-82949A7FB06A}"/>
              </a:ext>
            </a:extLst>
          </p:cNvPr>
          <p:cNvSpPr/>
          <p:nvPr/>
        </p:nvSpPr>
        <p:spPr>
          <a:xfrm>
            <a:off x="7945708" y="2351125"/>
            <a:ext cx="580245" cy="580245"/>
          </a:xfrm>
          <a:prstGeom prst="ellipse">
            <a:avLst/>
          </a:prstGeom>
          <a:solidFill>
            <a:srgbClr val="FFFFFF"/>
          </a:solidFill>
          <a:ln w="9525" cap="flat" cmpd="sng" algn="ctr">
            <a:solidFill>
              <a:srgbClr val="26296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nvGrpSpPr>
          <p:cNvPr id="161" name="Group 160">
            <a:extLst>
              <a:ext uri="{FF2B5EF4-FFF2-40B4-BE49-F238E27FC236}">
                <a16:creationId xmlns:a16="http://schemas.microsoft.com/office/drawing/2014/main" id="{1CC77489-7E9D-7BEE-F054-BA4C7CA13B89}"/>
              </a:ext>
            </a:extLst>
          </p:cNvPr>
          <p:cNvGrpSpPr/>
          <p:nvPr/>
        </p:nvGrpSpPr>
        <p:grpSpPr>
          <a:xfrm>
            <a:off x="7932243" y="1619107"/>
            <a:ext cx="3169725" cy="580245"/>
            <a:chOff x="4252893" y="2058871"/>
            <a:chExt cx="3169725" cy="580245"/>
          </a:xfrm>
        </p:grpSpPr>
        <p:sp>
          <p:nvSpPr>
            <p:cNvPr id="162" name="Rectangle: Diagonal Corners Rounded 161">
              <a:extLst>
                <a:ext uri="{FF2B5EF4-FFF2-40B4-BE49-F238E27FC236}">
                  <a16:creationId xmlns:a16="http://schemas.microsoft.com/office/drawing/2014/main" id="{63A6AC1F-D9C6-737C-9B69-83046CE18C3A}"/>
                </a:ext>
              </a:extLst>
            </p:cNvPr>
            <p:cNvSpPr/>
            <p:nvPr/>
          </p:nvSpPr>
          <p:spPr>
            <a:xfrm>
              <a:off x="4539863" y="2169485"/>
              <a:ext cx="2882755" cy="365760"/>
            </a:xfrm>
            <a:prstGeom prst="round2DiagRect">
              <a:avLst/>
            </a:prstGeom>
            <a:solidFill>
              <a:srgbClr val="FFFFFF"/>
            </a:solidFill>
            <a:ln w="12700" cap="flat" cmpd="sng" algn="ctr">
              <a:solidFill>
                <a:srgbClr val="26296E">
                  <a:lumMod val="60000"/>
                  <a:lumOff val="4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Light Pollution</a:t>
              </a:r>
            </a:p>
          </p:txBody>
        </p:sp>
        <p:sp>
          <p:nvSpPr>
            <p:cNvPr id="163" name="Oval 162">
              <a:extLst>
                <a:ext uri="{FF2B5EF4-FFF2-40B4-BE49-F238E27FC236}">
                  <a16:creationId xmlns:a16="http://schemas.microsoft.com/office/drawing/2014/main" id="{03685327-D665-567E-E1A7-156835129BBD}"/>
                </a:ext>
              </a:extLst>
            </p:cNvPr>
            <p:cNvSpPr/>
            <p:nvPr/>
          </p:nvSpPr>
          <p:spPr>
            <a:xfrm>
              <a:off x="4252893" y="2058871"/>
              <a:ext cx="580245" cy="580245"/>
            </a:xfrm>
            <a:prstGeom prst="ellipse">
              <a:avLst/>
            </a:prstGeom>
            <a:solidFill>
              <a:srgbClr val="FFFFFF"/>
            </a:solidFill>
            <a:ln w="9525" cap="flat" cmpd="sng" algn="ctr">
              <a:solidFill>
                <a:srgbClr val="26296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grpSp>
      <p:pic>
        <p:nvPicPr>
          <p:cNvPr id="164" name="Graphic 163" descr="Airplane with solid fill">
            <a:extLst>
              <a:ext uri="{FF2B5EF4-FFF2-40B4-BE49-F238E27FC236}">
                <a16:creationId xmlns:a16="http://schemas.microsoft.com/office/drawing/2014/main" id="{BDE75928-319A-08CE-246E-3BD40E96A93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84864" y="3133980"/>
            <a:ext cx="489447" cy="489447"/>
          </a:xfrm>
          <a:prstGeom prst="rect">
            <a:avLst/>
          </a:prstGeom>
        </p:spPr>
      </p:pic>
      <p:pic>
        <p:nvPicPr>
          <p:cNvPr id="165" name="Graphic 164" descr="Streetlight with solid fill">
            <a:extLst>
              <a:ext uri="{FF2B5EF4-FFF2-40B4-BE49-F238E27FC236}">
                <a16:creationId xmlns:a16="http://schemas.microsoft.com/office/drawing/2014/main" id="{91FED515-A4D4-9220-1B2A-DA590267173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91390" y="1698636"/>
            <a:ext cx="473545" cy="473545"/>
          </a:xfrm>
          <a:prstGeom prst="rect">
            <a:avLst/>
          </a:prstGeom>
        </p:spPr>
      </p:pic>
      <p:pic>
        <p:nvPicPr>
          <p:cNvPr id="166" name="Graphic 165" descr="City with solid fill">
            <a:extLst>
              <a:ext uri="{FF2B5EF4-FFF2-40B4-BE49-F238E27FC236}">
                <a16:creationId xmlns:a16="http://schemas.microsoft.com/office/drawing/2014/main" id="{91B5AC41-33CE-6638-A2DD-D6F764C80D1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67478" y="2388200"/>
            <a:ext cx="499221" cy="499221"/>
          </a:xfrm>
          <a:prstGeom prst="rect">
            <a:avLst/>
          </a:prstGeom>
        </p:spPr>
      </p:pic>
      <p:grpSp>
        <p:nvGrpSpPr>
          <p:cNvPr id="167" name="Group 166">
            <a:extLst>
              <a:ext uri="{FF2B5EF4-FFF2-40B4-BE49-F238E27FC236}">
                <a16:creationId xmlns:a16="http://schemas.microsoft.com/office/drawing/2014/main" id="{A04390E6-BCF8-D2BB-7508-D464F4F1D7E0}"/>
              </a:ext>
            </a:extLst>
          </p:cNvPr>
          <p:cNvGrpSpPr/>
          <p:nvPr/>
        </p:nvGrpSpPr>
        <p:grpSpPr>
          <a:xfrm>
            <a:off x="265582" y="5116850"/>
            <a:ext cx="3551818" cy="589711"/>
            <a:chOff x="4728175" y="2971879"/>
            <a:chExt cx="3551818" cy="589711"/>
          </a:xfrm>
        </p:grpSpPr>
        <p:sp>
          <p:nvSpPr>
            <p:cNvPr id="168" name="Rectangle: Diagonal Corners Rounded 167">
              <a:extLst>
                <a:ext uri="{FF2B5EF4-FFF2-40B4-BE49-F238E27FC236}">
                  <a16:creationId xmlns:a16="http://schemas.microsoft.com/office/drawing/2014/main" id="{3A6758E1-303D-6508-7D91-B51B8101A4B5}"/>
                </a:ext>
              </a:extLst>
            </p:cNvPr>
            <p:cNvSpPr/>
            <p:nvPr/>
          </p:nvSpPr>
          <p:spPr>
            <a:xfrm>
              <a:off x="5015116" y="3088163"/>
              <a:ext cx="3264877" cy="374904"/>
            </a:xfrm>
            <a:prstGeom prst="round2DiagRect">
              <a:avLst/>
            </a:prstGeom>
            <a:solidFill>
              <a:srgbClr val="FFFFFF"/>
            </a:solidFill>
            <a:ln w="12700" cap="flat" cmpd="sng" algn="ctr">
              <a:solidFill>
                <a:srgbClr val="234C6A"/>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Erosion</a:t>
              </a:r>
            </a:p>
          </p:txBody>
        </p:sp>
        <p:sp>
          <p:nvSpPr>
            <p:cNvPr id="169" name="Oval 168">
              <a:extLst>
                <a:ext uri="{FF2B5EF4-FFF2-40B4-BE49-F238E27FC236}">
                  <a16:creationId xmlns:a16="http://schemas.microsoft.com/office/drawing/2014/main" id="{D3DF4C4B-2AAD-9348-8E64-1D4931409FD9}"/>
                </a:ext>
              </a:extLst>
            </p:cNvPr>
            <p:cNvSpPr/>
            <p:nvPr/>
          </p:nvSpPr>
          <p:spPr>
            <a:xfrm>
              <a:off x="4728175" y="2971879"/>
              <a:ext cx="589711" cy="589711"/>
            </a:xfrm>
            <a:prstGeom prst="ellipse">
              <a:avLst/>
            </a:prstGeom>
            <a:solidFill>
              <a:srgbClr val="FFFFFF"/>
            </a:solidFill>
            <a:ln w="12700" cap="flat" cmpd="sng" algn="ctr">
              <a:solidFill>
                <a:srgbClr val="234C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170" name="Picture 169">
              <a:extLst>
                <a:ext uri="{FF2B5EF4-FFF2-40B4-BE49-F238E27FC236}">
                  <a16:creationId xmlns:a16="http://schemas.microsoft.com/office/drawing/2014/main" id="{B55FBCA4-2E82-BB7B-5191-0A367EB50277}"/>
                </a:ext>
              </a:extLst>
            </p:cNvPr>
            <p:cNvPicPr>
              <a:picLocks noChangeAspect="1"/>
            </p:cNvPicPr>
            <p:nvPr/>
          </p:nvPicPr>
          <p:blipFill>
            <a:blip r:embed="rId19">
              <a:duotone>
                <a:srgbClr val="234C6A">
                  <a:shade val="45000"/>
                  <a:satMod val="135000"/>
                </a:srgbClr>
                <a:prstClr val="white"/>
              </a:duotone>
            </a:blip>
            <a:stretch>
              <a:fillRect/>
            </a:stretch>
          </p:blipFill>
          <p:spPr>
            <a:xfrm>
              <a:off x="4773940" y="2989498"/>
              <a:ext cx="522368" cy="522368"/>
            </a:xfrm>
            <a:prstGeom prst="rect">
              <a:avLst/>
            </a:prstGeom>
          </p:spPr>
        </p:pic>
      </p:grpSp>
      <p:grpSp>
        <p:nvGrpSpPr>
          <p:cNvPr id="171" name="Group 170">
            <a:extLst>
              <a:ext uri="{FF2B5EF4-FFF2-40B4-BE49-F238E27FC236}">
                <a16:creationId xmlns:a16="http://schemas.microsoft.com/office/drawing/2014/main" id="{1DF134C5-CC1F-898E-C03D-8C654A23CA21}"/>
              </a:ext>
            </a:extLst>
          </p:cNvPr>
          <p:cNvGrpSpPr/>
          <p:nvPr/>
        </p:nvGrpSpPr>
        <p:grpSpPr>
          <a:xfrm>
            <a:off x="4177111" y="1696363"/>
            <a:ext cx="3170752" cy="581283"/>
            <a:chOff x="427715" y="2639261"/>
            <a:chExt cx="3170752" cy="581283"/>
          </a:xfrm>
        </p:grpSpPr>
        <p:sp>
          <p:nvSpPr>
            <p:cNvPr id="172" name="Rectangle: Diagonal Corners Rounded 171">
              <a:extLst>
                <a:ext uri="{FF2B5EF4-FFF2-40B4-BE49-F238E27FC236}">
                  <a16:creationId xmlns:a16="http://schemas.microsoft.com/office/drawing/2014/main" id="{C0945978-66FC-8114-5962-28ECEBC8FD55}"/>
                </a:ext>
              </a:extLst>
            </p:cNvPr>
            <p:cNvSpPr/>
            <p:nvPr/>
          </p:nvSpPr>
          <p:spPr>
            <a:xfrm>
              <a:off x="710556" y="2753883"/>
              <a:ext cx="2887911" cy="365760"/>
            </a:xfrm>
            <a:prstGeom prst="round2DiagRect">
              <a:avLst/>
            </a:prstGeom>
            <a:solidFill>
              <a:srgbClr val="FFFFFF"/>
            </a:solidFill>
            <a:ln w="12700" cap="flat" cmpd="sng" algn="ctr">
              <a:solidFill>
                <a:srgbClr val="F2783D"/>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85000"/>
                      <a:lumOff val="15000"/>
                    </a:srgbClr>
                  </a:solidFill>
                  <a:effectLst/>
                  <a:uLnTx/>
                  <a:uFillTx/>
                  <a:latin typeface="Proxima Nova"/>
                  <a:ea typeface="+mn-ea"/>
                  <a:cs typeface="Jacobs Chronos" panose="020B0603030503030204" pitchFamily="34" charset="0"/>
                </a:rPr>
                <a:t>Infrastructure Age</a:t>
              </a:r>
            </a:p>
          </p:txBody>
        </p:sp>
        <p:grpSp>
          <p:nvGrpSpPr>
            <p:cNvPr id="173" name="Group 172">
              <a:extLst>
                <a:ext uri="{FF2B5EF4-FFF2-40B4-BE49-F238E27FC236}">
                  <a16:creationId xmlns:a16="http://schemas.microsoft.com/office/drawing/2014/main" id="{EC96EBEF-2BF9-F36B-45E8-AF1A60569AD6}"/>
                </a:ext>
              </a:extLst>
            </p:cNvPr>
            <p:cNvGrpSpPr/>
            <p:nvPr/>
          </p:nvGrpSpPr>
          <p:grpSpPr>
            <a:xfrm>
              <a:off x="427715" y="2639261"/>
              <a:ext cx="581282" cy="581283"/>
              <a:chOff x="3037337" y="2502579"/>
              <a:chExt cx="465670" cy="465670"/>
            </a:xfrm>
          </p:grpSpPr>
          <p:sp>
            <p:nvSpPr>
              <p:cNvPr id="174" name="Oval 173">
                <a:extLst>
                  <a:ext uri="{FF2B5EF4-FFF2-40B4-BE49-F238E27FC236}">
                    <a16:creationId xmlns:a16="http://schemas.microsoft.com/office/drawing/2014/main" id="{339ECBB0-3121-1E73-08C0-80090ADFBCB2}"/>
                  </a:ext>
                </a:extLst>
              </p:cNvPr>
              <p:cNvSpPr/>
              <p:nvPr/>
            </p:nvSpPr>
            <p:spPr>
              <a:xfrm>
                <a:off x="3037337" y="2502579"/>
                <a:ext cx="465670" cy="465670"/>
              </a:xfrm>
              <a:prstGeom prst="ellipse">
                <a:avLst/>
              </a:prstGeom>
              <a:solidFill>
                <a:srgbClr val="FFFFFF"/>
              </a:solidFill>
              <a:ln w="12700" cap="flat" cmpd="sng" algn="ctr">
                <a:solidFill>
                  <a:srgbClr val="F2783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a:ea typeface="+mn-ea"/>
                  <a:cs typeface="Jacobs Chronos" panose="020B0603030503030204" pitchFamily="34" charset="0"/>
                </a:endParaRPr>
              </a:p>
            </p:txBody>
          </p:sp>
          <p:pic>
            <p:nvPicPr>
              <p:cNvPr id="175" name="Graphic 174" descr="Bridge scene outline">
                <a:extLst>
                  <a:ext uri="{FF2B5EF4-FFF2-40B4-BE49-F238E27FC236}">
                    <a16:creationId xmlns:a16="http://schemas.microsoft.com/office/drawing/2014/main" id="{1DD37287-31F8-B2E8-B7F8-F2F6BDD8441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3078556" y="2516630"/>
                <a:ext cx="402026" cy="402026"/>
              </a:xfrm>
              <a:prstGeom prst="rect">
                <a:avLst/>
              </a:prstGeom>
            </p:spPr>
          </p:pic>
        </p:grpSp>
      </p:grpSp>
    </p:spTree>
    <p:extLst>
      <p:ext uri="{BB962C8B-B14F-4D97-AF65-F5344CB8AC3E}">
        <p14:creationId xmlns:p14="http://schemas.microsoft.com/office/powerpoint/2010/main" val="1373628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D0940-DC48-044A-90E3-A9CFCFC3A8BF}"/>
            </a:ext>
          </a:extLst>
        </p:cNvPr>
        <p:cNvGrpSpPr/>
        <p:nvPr/>
      </p:nvGrpSpPr>
      <p:grpSpPr>
        <a:xfrm>
          <a:off x="0" y="0"/>
          <a:ext cx="0" cy="0"/>
          <a:chOff x="0" y="0"/>
          <a:chExt cx="0" cy="0"/>
        </a:xfrm>
      </p:grpSpPr>
      <p:sp>
        <p:nvSpPr>
          <p:cNvPr id="6" name="Text Placeholder 6">
            <a:extLst>
              <a:ext uri="{FF2B5EF4-FFF2-40B4-BE49-F238E27FC236}">
                <a16:creationId xmlns:a16="http://schemas.microsoft.com/office/drawing/2014/main" id="{825B1AED-1A97-4A05-8279-B4AB90636B3B}"/>
              </a:ext>
            </a:extLst>
          </p:cNvPr>
          <p:cNvSpPr>
            <a:spLocks noGrp="1"/>
          </p:cNvSpPr>
          <p:nvPr>
            <p:ph type="body" sz="quarter" idx="10"/>
          </p:nvPr>
        </p:nvSpPr>
        <p:spPr>
          <a:xfrm>
            <a:off x="363538" y="404813"/>
            <a:ext cx="4882230" cy="1828800"/>
          </a:xfrm>
        </p:spPr>
        <p:txBody>
          <a:bodyPr anchor="t"/>
          <a:lstStyle/>
          <a:p>
            <a:r>
              <a:rPr lang="en-US"/>
              <a:t>Study Area Boundary</a:t>
            </a:r>
          </a:p>
        </p:txBody>
      </p:sp>
    </p:spTree>
    <p:extLst>
      <p:ext uri="{BB962C8B-B14F-4D97-AF65-F5344CB8AC3E}">
        <p14:creationId xmlns:p14="http://schemas.microsoft.com/office/powerpoint/2010/main" val="1118176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3E3D7-3E99-1DE2-AA75-7E5406A0BDC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7C6624E-DC2F-717F-7A93-990D5E2D59A4}"/>
              </a:ext>
            </a:extLst>
          </p:cNvPr>
          <p:cNvSpPr>
            <a:spLocks noGrp="1"/>
          </p:cNvSpPr>
          <p:nvPr>
            <p:ph type="body" sz="quarter" idx="21"/>
          </p:nvPr>
        </p:nvSpPr>
        <p:spPr/>
        <p:txBody>
          <a:bodyPr/>
          <a:lstStyle/>
          <a:p>
            <a:r>
              <a:rPr lang="en-US"/>
              <a:t>Study Area Boundary</a:t>
            </a:r>
          </a:p>
          <a:p>
            <a:endParaRPr lang="en-US"/>
          </a:p>
        </p:txBody>
      </p:sp>
      <p:sp>
        <p:nvSpPr>
          <p:cNvPr id="6" name="Text Placeholder 5">
            <a:extLst>
              <a:ext uri="{FF2B5EF4-FFF2-40B4-BE49-F238E27FC236}">
                <a16:creationId xmlns:a16="http://schemas.microsoft.com/office/drawing/2014/main" id="{EB84497C-0C4B-9CC5-7DDE-377D66B69306}"/>
              </a:ext>
            </a:extLst>
          </p:cNvPr>
          <p:cNvSpPr>
            <a:spLocks noGrp="1"/>
          </p:cNvSpPr>
          <p:nvPr>
            <p:ph type="body" sz="quarter" idx="14"/>
          </p:nvPr>
        </p:nvSpPr>
        <p:spPr>
          <a:xfrm>
            <a:off x="362801" y="1567165"/>
            <a:ext cx="5733200" cy="4347709"/>
          </a:xfrm>
        </p:spPr>
        <p:txBody>
          <a:bodyPr/>
          <a:lstStyle/>
          <a:p>
            <a:pPr marL="237744" indent="-237744">
              <a:lnSpc>
                <a:spcPct val="100000"/>
              </a:lnSpc>
              <a:spcBef>
                <a:spcPts val="0"/>
              </a:spcBef>
              <a:buClr>
                <a:srgbClr val="8CD50B"/>
              </a:buClr>
              <a:buSzPct val="85000"/>
              <a:buFont typeface="Wingdings" panose="05000000000000000000" pitchFamily="2" charset="2"/>
              <a:buChar char="§"/>
            </a:pPr>
            <a:r>
              <a:rPr lang="en-US" sz="3200" dirty="0"/>
              <a:t>Study area boundaries define the area that will be covered by the vulnerability assessment and adaptation projects</a:t>
            </a:r>
          </a:p>
          <a:p>
            <a:pPr marL="694944" lvl="1" indent="-237744">
              <a:lnSpc>
                <a:spcPct val="100000"/>
              </a:lnSpc>
              <a:spcBef>
                <a:spcPts val="0"/>
              </a:spcBef>
              <a:buClr>
                <a:srgbClr val="8CD50B"/>
              </a:buClr>
              <a:buSzPct val="85000"/>
              <a:buFont typeface="Wingdings" panose="05000000000000000000" pitchFamily="2" charset="2"/>
              <a:buChar char="§"/>
            </a:pPr>
            <a:r>
              <a:rPr lang="en-US" sz="3200" dirty="0"/>
              <a:t>Includes hazards and mission-critical assets</a:t>
            </a:r>
          </a:p>
          <a:p>
            <a:pPr marL="237744" indent="-237744">
              <a:lnSpc>
                <a:spcPct val="100000"/>
              </a:lnSpc>
              <a:spcBef>
                <a:spcPts val="0"/>
              </a:spcBef>
              <a:buClr>
                <a:srgbClr val="8CD50B"/>
              </a:buClr>
              <a:buSzPct val="85000"/>
              <a:buFont typeface="Wingdings" panose="05000000000000000000" pitchFamily="2" charset="2"/>
              <a:buChar char="§"/>
            </a:pPr>
            <a:endParaRPr lang="en-US" sz="2800" dirty="0"/>
          </a:p>
          <a:p>
            <a:pPr marL="694944" lvl="1" indent="-237744">
              <a:lnSpc>
                <a:spcPct val="100000"/>
              </a:lnSpc>
              <a:spcBef>
                <a:spcPts val="0"/>
              </a:spcBef>
              <a:buClr>
                <a:srgbClr val="8CD50B"/>
              </a:buClr>
              <a:buSzPct val="85000"/>
              <a:buFont typeface="Wingdings" panose="05000000000000000000" pitchFamily="2" charset="2"/>
              <a:buChar char="§"/>
            </a:pPr>
            <a:endParaRPr lang="en-US" sz="2800" i="1" dirty="0"/>
          </a:p>
          <a:p>
            <a:pPr marL="694944" lvl="1" indent="-237744">
              <a:lnSpc>
                <a:spcPct val="100000"/>
              </a:lnSpc>
              <a:spcBef>
                <a:spcPts val="0"/>
              </a:spcBef>
              <a:buClr>
                <a:srgbClr val="8CD50B"/>
              </a:buClr>
              <a:buSzPct val="85000"/>
              <a:buFont typeface="Wingdings" panose="05000000000000000000" pitchFamily="2" charset="2"/>
              <a:buChar char="§"/>
            </a:pPr>
            <a:endParaRPr lang="en-US" sz="3200" dirty="0"/>
          </a:p>
          <a:p>
            <a:pPr marL="237744" indent="-237744">
              <a:lnSpc>
                <a:spcPct val="100000"/>
              </a:lnSpc>
              <a:spcBef>
                <a:spcPts val="0"/>
              </a:spcBef>
              <a:buClr>
                <a:srgbClr val="8CD50B"/>
              </a:buClr>
              <a:buSzPct val="85000"/>
              <a:buFont typeface="Wingdings" panose="05000000000000000000" pitchFamily="2" charset="2"/>
              <a:buChar char="§"/>
            </a:pPr>
            <a:endParaRPr lang="en-US" sz="3200" dirty="0"/>
          </a:p>
          <a:p>
            <a:pPr marL="237744" indent="-237744">
              <a:lnSpc>
                <a:spcPct val="100000"/>
              </a:lnSpc>
              <a:spcBef>
                <a:spcPts val="0"/>
              </a:spcBef>
              <a:buClr>
                <a:srgbClr val="8CD50B"/>
              </a:buClr>
              <a:buSzPct val="85000"/>
              <a:buFont typeface="Wingdings" panose="05000000000000000000" pitchFamily="2" charset="2"/>
              <a:buChar char="§"/>
            </a:pPr>
            <a:endParaRPr lang="en-US" dirty="0"/>
          </a:p>
          <a:p>
            <a:endParaRPr lang="en-US" dirty="0"/>
          </a:p>
        </p:txBody>
      </p:sp>
      <p:sp>
        <p:nvSpPr>
          <p:cNvPr id="8" name="Footer Placeholder 41">
            <a:extLst>
              <a:ext uri="{FF2B5EF4-FFF2-40B4-BE49-F238E27FC236}">
                <a16:creationId xmlns:a16="http://schemas.microsoft.com/office/drawing/2014/main" id="{BCE43358-43C4-287F-D18F-D870613E0AD5}"/>
              </a:ext>
            </a:extLst>
          </p:cNvPr>
          <p:cNvSpPr>
            <a:spLocks noGrp="1"/>
          </p:cNvSpPr>
          <p:nvPr>
            <p:ph type="ftr" sz="quarter" idx="11"/>
          </p:nvPr>
        </p:nvSpPr>
        <p:spPr>
          <a:xfrm>
            <a:off x="362801" y="6373768"/>
            <a:ext cx="4525393" cy="365125"/>
          </a:xfrm>
        </p:spPr>
        <p:txBody>
          <a:bodyPr/>
          <a:lstStyle/>
          <a:p>
            <a:r>
              <a:rPr lang="en-US" sz="1000">
                <a:solidFill>
                  <a:schemeClr val="tx1"/>
                </a:solidFill>
              </a:rPr>
              <a:t>Northeast Florida Regional Council Military Installation Resilience Review   | </a:t>
            </a:r>
          </a:p>
        </p:txBody>
      </p:sp>
      <p:sp>
        <p:nvSpPr>
          <p:cNvPr id="9" name="Slide Number Placeholder 42">
            <a:extLst>
              <a:ext uri="{FF2B5EF4-FFF2-40B4-BE49-F238E27FC236}">
                <a16:creationId xmlns:a16="http://schemas.microsoft.com/office/drawing/2014/main" id="{3EF8F46F-2B29-1A78-0B93-714E045AFCD6}"/>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chemeClr val="tx1"/>
                </a:solidFill>
              </a:rPr>
              <a:pPr algn="l"/>
              <a:t>44</a:t>
            </a:fld>
            <a:endParaRPr lang="en-US" sz="1000">
              <a:solidFill>
                <a:schemeClr val="tx1"/>
              </a:solidFill>
            </a:endParaRPr>
          </a:p>
        </p:txBody>
      </p:sp>
    </p:spTree>
    <p:extLst>
      <p:ext uri="{BB962C8B-B14F-4D97-AF65-F5344CB8AC3E}">
        <p14:creationId xmlns:p14="http://schemas.microsoft.com/office/powerpoint/2010/main" val="4209385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C58D2-9945-D33F-1192-4DABCB50180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272118D-1DD3-85F0-269D-04334BAB4394}"/>
              </a:ext>
            </a:extLst>
          </p:cNvPr>
          <p:cNvSpPr>
            <a:spLocks noGrp="1"/>
          </p:cNvSpPr>
          <p:nvPr>
            <p:ph type="body" sz="quarter" idx="21"/>
          </p:nvPr>
        </p:nvSpPr>
        <p:spPr>
          <a:xfrm>
            <a:off x="198945" y="147394"/>
            <a:ext cx="10217377" cy="993775"/>
          </a:xfrm>
        </p:spPr>
        <p:txBody>
          <a:bodyPr/>
          <a:lstStyle/>
          <a:p>
            <a:r>
              <a:rPr lang="en-US" dirty="0"/>
              <a:t>Proposed Study Area Boundary</a:t>
            </a:r>
          </a:p>
          <a:p>
            <a:endParaRPr lang="en-US" dirty="0"/>
          </a:p>
        </p:txBody>
      </p:sp>
      <p:sp>
        <p:nvSpPr>
          <p:cNvPr id="8" name="Footer Placeholder 41">
            <a:extLst>
              <a:ext uri="{FF2B5EF4-FFF2-40B4-BE49-F238E27FC236}">
                <a16:creationId xmlns:a16="http://schemas.microsoft.com/office/drawing/2014/main" id="{1B37D22E-2627-A2E0-79B7-5C312F8EF7B8}"/>
              </a:ext>
            </a:extLst>
          </p:cNvPr>
          <p:cNvSpPr>
            <a:spLocks noGrp="1"/>
          </p:cNvSpPr>
          <p:nvPr>
            <p:ph type="ftr" sz="quarter" idx="11"/>
          </p:nvPr>
        </p:nvSpPr>
        <p:spPr>
          <a:xfrm>
            <a:off x="362801" y="6373768"/>
            <a:ext cx="45253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Northeast Florida Regional Council Military Installation Resilience Review   | </a:t>
            </a:r>
          </a:p>
        </p:txBody>
      </p:sp>
      <p:sp>
        <p:nvSpPr>
          <p:cNvPr id="9" name="Slide Number Placeholder 42">
            <a:extLst>
              <a:ext uri="{FF2B5EF4-FFF2-40B4-BE49-F238E27FC236}">
                <a16:creationId xmlns:a16="http://schemas.microsoft.com/office/drawing/2014/main" id="{E6721689-E6B6-9F21-34AF-8D584EEF6B93}"/>
              </a:ext>
            </a:extLst>
          </p:cNvPr>
          <p:cNvSpPr>
            <a:spLocks noGrp="1"/>
          </p:cNvSpPr>
          <p:nvPr>
            <p:ph type="sldNum" sz="quarter" idx="12"/>
          </p:nvPr>
        </p:nvSpPr>
        <p:spPr>
          <a:xfrm>
            <a:off x="4547789" y="637376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159528-E3FA-4C83-B37A-E108A09EE262}" type="slidenum">
              <a:rPr kumimoji="0" lang="en-US" sz="10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A map of a marine corps base&#10;&#10;AI-generated content may be incorrect.">
            <a:extLst>
              <a:ext uri="{FF2B5EF4-FFF2-40B4-BE49-F238E27FC236}">
                <a16:creationId xmlns:a16="http://schemas.microsoft.com/office/drawing/2014/main" id="{0C3F97C1-7201-3315-CE98-1EBA47A5C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613" y="758293"/>
            <a:ext cx="4417551" cy="5716831"/>
          </a:xfrm>
          <a:prstGeom prst="rect">
            <a:avLst/>
          </a:prstGeom>
        </p:spPr>
      </p:pic>
    </p:spTree>
    <p:extLst>
      <p:ext uri="{BB962C8B-B14F-4D97-AF65-F5344CB8AC3E}">
        <p14:creationId xmlns:p14="http://schemas.microsoft.com/office/powerpoint/2010/main" val="931393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3403F-430C-2F95-A233-867321F75AC0}"/>
            </a:ext>
          </a:extLst>
        </p:cNvPr>
        <p:cNvGrpSpPr/>
        <p:nvPr/>
      </p:nvGrpSpPr>
      <p:grpSpPr>
        <a:xfrm>
          <a:off x="0" y="0"/>
          <a:ext cx="0" cy="0"/>
          <a:chOff x="0" y="0"/>
          <a:chExt cx="0" cy="0"/>
        </a:xfrm>
      </p:grpSpPr>
      <p:sp>
        <p:nvSpPr>
          <p:cNvPr id="6" name="Text Placeholder 6">
            <a:extLst>
              <a:ext uri="{FF2B5EF4-FFF2-40B4-BE49-F238E27FC236}">
                <a16:creationId xmlns:a16="http://schemas.microsoft.com/office/drawing/2014/main" id="{2C6D71AF-A546-C6B2-398A-58D2F85CE77A}"/>
              </a:ext>
            </a:extLst>
          </p:cNvPr>
          <p:cNvSpPr>
            <a:spLocks noGrp="1"/>
          </p:cNvSpPr>
          <p:nvPr>
            <p:ph type="body" sz="quarter" idx="10"/>
          </p:nvPr>
        </p:nvSpPr>
        <p:spPr>
          <a:xfrm>
            <a:off x="363538" y="404813"/>
            <a:ext cx="4882230" cy="1828800"/>
          </a:xfrm>
        </p:spPr>
        <p:txBody>
          <a:bodyPr anchor="t"/>
          <a:lstStyle/>
          <a:p>
            <a:r>
              <a:rPr lang="en-US"/>
              <a:t>Next Steps &amp; Questions</a:t>
            </a:r>
          </a:p>
        </p:txBody>
      </p:sp>
    </p:spTree>
    <p:extLst>
      <p:ext uri="{BB962C8B-B14F-4D97-AF65-F5344CB8AC3E}">
        <p14:creationId xmlns:p14="http://schemas.microsoft.com/office/powerpoint/2010/main" val="3014473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B6ABC-C890-F70E-3221-8115AFF151C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5A5EC5B-1839-DE5D-5FFF-BA80E8663901}"/>
              </a:ext>
            </a:extLst>
          </p:cNvPr>
          <p:cNvSpPr>
            <a:spLocks noGrp="1"/>
          </p:cNvSpPr>
          <p:nvPr>
            <p:ph type="body" sz="quarter" idx="21"/>
          </p:nvPr>
        </p:nvSpPr>
        <p:spPr/>
        <p:txBody>
          <a:bodyPr/>
          <a:lstStyle/>
          <a:p>
            <a:r>
              <a:rPr lang="en-US"/>
              <a:t>Next Steps &amp; Questions</a:t>
            </a:r>
          </a:p>
        </p:txBody>
      </p:sp>
      <p:sp>
        <p:nvSpPr>
          <p:cNvPr id="12" name="Footer Placeholder 41">
            <a:extLst>
              <a:ext uri="{FF2B5EF4-FFF2-40B4-BE49-F238E27FC236}">
                <a16:creationId xmlns:a16="http://schemas.microsoft.com/office/drawing/2014/main" id="{963310B4-4A34-0B51-EA91-B2380C87FD9A}"/>
              </a:ext>
            </a:extLst>
          </p:cNvPr>
          <p:cNvSpPr>
            <a:spLocks noGrp="1"/>
          </p:cNvSpPr>
          <p:nvPr>
            <p:ph type="ftr" sz="quarter" idx="11"/>
          </p:nvPr>
        </p:nvSpPr>
        <p:spPr>
          <a:xfrm>
            <a:off x="362801" y="6373768"/>
            <a:ext cx="5029006" cy="365125"/>
          </a:xfrm>
        </p:spPr>
        <p:txBody>
          <a:bodyPr/>
          <a:lstStyle/>
          <a:p>
            <a:r>
              <a:rPr lang="en-US" sz="1000">
                <a:solidFill>
                  <a:srgbClr val="FFFFFF"/>
                </a:solidFill>
              </a:rPr>
              <a:t>Northeast Florida Regional Council Military Installation Readiness Review   | </a:t>
            </a:r>
          </a:p>
        </p:txBody>
      </p:sp>
      <p:sp>
        <p:nvSpPr>
          <p:cNvPr id="13" name="Slide Number Placeholder 42">
            <a:extLst>
              <a:ext uri="{FF2B5EF4-FFF2-40B4-BE49-F238E27FC236}">
                <a16:creationId xmlns:a16="http://schemas.microsoft.com/office/drawing/2014/main" id="{603C3C43-8792-3F3E-9430-7AE67FE9E73D}"/>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solidFill>
                  <a:srgbClr val="FFFFFF"/>
                </a:solidFill>
              </a:rPr>
              <a:pPr algn="l"/>
              <a:t>47</a:t>
            </a:fld>
            <a:endParaRPr lang="en-US" sz="1000">
              <a:solidFill>
                <a:srgbClr val="FFFFFF"/>
              </a:solidFill>
            </a:endParaRPr>
          </a:p>
        </p:txBody>
      </p:sp>
      <p:sp>
        <p:nvSpPr>
          <p:cNvPr id="5" name="Text Placeholder 11">
            <a:extLst>
              <a:ext uri="{FF2B5EF4-FFF2-40B4-BE49-F238E27FC236}">
                <a16:creationId xmlns:a16="http://schemas.microsoft.com/office/drawing/2014/main" id="{65FC569F-AEB9-6B05-D6AD-8C1518598B5C}"/>
              </a:ext>
            </a:extLst>
          </p:cNvPr>
          <p:cNvSpPr txBox="1">
            <a:spLocks/>
          </p:cNvSpPr>
          <p:nvPr/>
        </p:nvSpPr>
        <p:spPr>
          <a:xfrm>
            <a:off x="363537" y="1371600"/>
            <a:ext cx="10217377" cy="4501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744" indent="-237744">
              <a:lnSpc>
                <a:spcPct val="100000"/>
              </a:lnSpc>
              <a:spcBef>
                <a:spcPts val="0"/>
              </a:spcBef>
              <a:buClr>
                <a:srgbClr val="8CD50B"/>
              </a:buClr>
              <a:buSzPct val="85000"/>
              <a:buFont typeface="Wingdings" panose="05000000000000000000" pitchFamily="2" charset="2"/>
              <a:buChar char="§"/>
            </a:pPr>
            <a:r>
              <a:rPr lang="en-US"/>
              <a:t>Next TAC Meeting – November</a:t>
            </a:r>
            <a:br>
              <a:rPr lang="en-US"/>
            </a:br>
            <a:endParaRPr lang="en-US"/>
          </a:p>
          <a:p>
            <a:pPr marL="237744" indent="-237744">
              <a:lnSpc>
                <a:spcPct val="100000"/>
              </a:lnSpc>
              <a:spcBef>
                <a:spcPts val="0"/>
              </a:spcBef>
              <a:buClr>
                <a:srgbClr val="8CD50B"/>
              </a:buClr>
              <a:buSzPct val="85000"/>
              <a:buFont typeface="Wingdings" panose="05000000000000000000" pitchFamily="2" charset="2"/>
              <a:buChar char="§"/>
            </a:pPr>
            <a:r>
              <a:rPr lang="en-US"/>
              <a:t>Mutual Support Agreements / Community Partnerships</a:t>
            </a:r>
          </a:p>
          <a:p>
            <a:pPr marL="237744" indent="-237744">
              <a:lnSpc>
                <a:spcPct val="100000"/>
              </a:lnSpc>
              <a:spcBef>
                <a:spcPts val="0"/>
              </a:spcBef>
              <a:buClr>
                <a:srgbClr val="8CD50B"/>
              </a:buClr>
              <a:buSzPct val="85000"/>
              <a:buFont typeface="Wingdings" panose="05000000000000000000" pitchFamily="2" charset="2"/>
              <a:buChar char="§"/>
            </a:pPr>
            <a:endParaRPr lang="en-US"/>
          </a:p>
          <a:p>
            <a:pPr marL="237744" indent="-237744">
              <a:lnSpc>
                <a:spcPct val="100000"/>
              </a:lnSpc>
              <a:spcBef>
                <a:spcPts val="0"/>
              </a:spcBef>
              <a:buClr>
                <a:srgbClr val="8CD50B"/>
              </a:buClr>
              <a:buSzPct val="85000"/>
              <a:buFont typeface="Wingdings" panose="05000000000000000000" pitchFamily="2" charset="2"/>
              <a:buChar char="§"/>
            </a:pPr>
            <a:r>
              <a:rPr lang="en-US"/>
              <a:t>Emergency Management Exercise – May 2026</a:t>
            </a:r>
          </a:p>
          <a:p>
            <a:pPr marL="0" indent="0">
              <a:buFont typeface="Arial" panose="020B0604020202020204" pitchFamily="34" charset="0"/>
              <a:buNone/>
            </a:pPr>
            <a:endParaRPr lang="en-US">
              <a:highlight>
                <a:srgbClr val="FFFF00"/>
              </a:highlight>
            </a:endParaRPr>
          </a:p>
          <a:p>
            <a:pPr marL="0" indent="0">
              <a:lnSpc>
                <a:spcPct val="100000"/>
              </a:lnSpc>
              <a:spcBef>
                <a:spcPts val="0"/>
              </a:spcBef>
              <a:buClr>
                <a:srgbClr val="8CD50B"/>
              </a:buClr>
              <a:buSzPct val="85000"/>
              <a:buNone/>
            </a:pPr>
            <a:endParaRPr lang="en-US" sz="3200"/>
          </a:p>
        </p:txBody>
      </p:sp>
    </p:spTree>
    <p:extLst>
      <p:ext uri="{BB962C8B-B14F-4D97-AF65-F5344CB8AC3E}">
        <p14:creationId xmlns:p14="http://schemas.microsoft.com/office/powerpoint/2010/main" val="2494517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2FED5-B8CD-E537-21F9-4E4C77941CC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AFEBCE7-5D5C-A50E-F2D8-E42BD24859DF}"/>
              </a:ext>
            </a:extLst>
          </p:cNvPr>
          <p:cNvSpPr>
            <a:spLocks noGrp="1" noRot="1" noMove="1" noResize="1" noEditPoints="1" noAdjustHandles="1" noChangeArrowheads="1" noChangeShapeType="1"/>
          </p:cNvSpPr>
          <p:nvPr/>
        </p:nvSpPr>
        <p:spPr>
          <a:xfrm>
            <a:off x="0" y="0"/>
            <a:ext cx="12192000" cy="6858000"/>
          </a:xfrm>
          <a:prstGeom prst="rect">
            <a:avLst/>
          </a:prstGeom>
          <a:solidFill>
            <a:srgbClr val="045A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B69D54-8F88-8C20-6024-BFEBE61A5F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18487" y="-398082"/>
            <a:ext cx="12192025" cy="6858014"/>
          </a:xfrm>
          <a:prstGeom prst="rect">
            <a:avLst/>
          </a:prstGeom>
        </p:spPr>
      </p:pic>
      <p:pic>
        <p:nvPicPr>
          <p:cNvPr id="8" name="Picture 7">
            <a:extLst>
              <a:ext uri="{FF2B5EF4-FFF2-40B4-BE49-F238E27FC236}">
                <a16:creationId xmlns:a16="http://schemas.microsoft.com/office/drawing/2014/main" id="{434FEC77-FAB1-3A28-CE09-E152F3D32C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0148" y="1169973"/>
            <a:ext cx="1043328" cy="1060488"/>
          </a:xfrm>
          <a:prstGeom prst="rect">
            <a:avLst/>
          </a:prstGeom>
        </p:spPr>
      </p:pic>
      <p:pic>
        <p:nvPicPr>
          <p:cNvPr id="13" name="Graphic 12">
            <a:extLst>
              <a:ext uri="{FF2B5EF4-FFF2-40B4-BE49-F238E27FC236}">
                <a16:creationId xmlns:a16="http://schemas.microsoft.com/office/drawing/2014/main" id="{182F57C0-AA84-7B3E-7DAB-7CA3915EA9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4882" y="6171173"/>
            <a:ext cx="1610168" cy="373372"/>
          </a:xfrm>
          <a:prstGeom prst="rect">
            <a:avLst/>
          </a:prstGeom>
        </p:spPr>
      </p:pic>
      <p:sp>
        <p:nvSpPr>
          <p:cNvPr id="2" name="TextBox 1">
            <a:extLst>
              <a:ext uri="{FF2B5EF4-FFF2-40B4-BE49-F238E27FC236}">
                <a16:creationId xmlns:a16="http://schemas.microsoft.com/office/drawing/2014/main" id="{5AB28228-3988-FF1C-B988-61132DD26B29}"/>
              </a:ext>
            </a:extLst>
          </p:cNvPr>
          <p:cNvSpPr txBox="1"/>
          <p:nvPr/>
        </p:nvSpPr>
        <p:spPr>
          <a:xfrm>
            <a:off x="5596661" y="1377052"/>
            <a:ext cx="3914024" cy="646331"/>
          </a:xfrm>
          <a:prstGeom prst="rect">
            <a:avLst/>
          </a:prstGeom>
          <a:noFill/>
        </p:spPr>
        <p:txBody>
          <a:bodyPr wrap="square" lIns="0" rtlCol="0">
            <a:spAutoFit/>
          </a:bodyPr>
          <a:lstStyle/>
          <a:p>
            <a:r>
              <a:rPr lang="en-US">
                <a:solidFill>
                  <a:srgbClr val="FFFFFF"/>
                </a:solidFill>
              </a:rPr>
              <a:t>Northeast Florida Regional Council Military Installation Resilience Review</a:t>
            </a:r>
          </a:p>
        </p:txBody>
      </p:sp>
      <p:pic>
        <p:nvPicPr>
          <p:cNvPr id="28" name="Picture 27" descr="A blue circle with white text and a building and red and white text&#10;&#10;AI-generated content may be incorrect.">
            <a:extLst>
              <a:ext uri="{FF2B5EF4-FFF2-40B4-BE49-F238E27FC236}">
                <a16:creationId xmlns:a16="http://schemas.microsoft.com/office/drawing/2014/main" id="{E7FFA1CA-194F-3259-C7AB-EC41CAB2D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876" y="5145714"/>
            <a:ext cx="1335872" cy="1314218"/>
          </a:xfrm>
          <a:prstGeom prst="rect">
            <a:avLst/>
          </a:prstGeom>
        </p:spPr>
      </p:pic>
      <p:sp>
        <p:nvSpPr>
          <p:cNvPr id="5" name="TextBox 4">
            <a:extLst>
              <a:ext uri="{FF2B5EF4-FFF2-40B4-BE49-F238E27FC236}">
                <a16:creationId xmlns:a16="http://schemas.microsoft.com/office/drawing/2014/main" id="{C2828265-FFED-90AB-FD8D-30C850E1DA0E}"/>
              </a:ext>
            </a:extLst>
          </p:cNvPr>
          <p:cNvSpPr txBox="1"/>
          <p:nvPr/>
        </p:nvSpPr>
        <p:spPr>
          <a:xfrm>
            <a:off x="5520459" y="2388140"/>
            <a:ext cx="6040170" cy="2559355"/>
          </a:xfrm>
          <a:prstGeom prst="rect">
            <a:avLst/>
          </a:prstGeom>
          <a:noFill/>
        </p:spPr>
        <p:txBody>
          <a:bodyPr wrap="square" lIns="0" rtlCol="0">
            <a:spAutoFit/>
          </a:bodyPr>
          <a:lstStyle/>
          <a:p>
            <a:pPr>
              <a:lnSpc>
                <a:spcPts val="9600"/>
              </a:lnSpc>
            </a:pPr>
            <a:r>
              <a:rPr lang="en-US" sz="8800" b="1">
                <a:solidFill>
                  <a:srgbClr val="FFFFFF"/>
                </a:solidFill>
              </a:rPr>
              <a:t>Thank</a:t>
            </a:r>
            <a:br>
              <a:rPr lang="en-US" sz="8800" b="1">
                <a:solidFill>
                  <a:srgbClr val="FFFFFF"/>
                </a:solidFill>
              </a:rPr>
            </a:br>
            <a:r>
              <a:rPr lang="en-US" sz="8800" b="1">
                <a:solidFill>
                  <a:srgbClr val="FFFFFF"/>
                </a:solidFill>
              </a:rPr>
              <a:t>You</a:t>
            </a:r>
          </a:p>
        </p:txBody>
      </p:sp>
      <p:sp>
        <p:nvSpPr>
          <p:cNvPr id="7" name="TextBox 6">
            <a:extLst>
              <a:ext uri="{FF2B5EF4-FFF2-40B4-BE49-F238E27FC236}">
                <a16:creationId xmlns:a16="http://schemas.microsoft.com/office/drawing/2014/main" id="{DC60B80B-C1DD-E5ED-6F29-D55532BACF37}"/>
              </a:ext>
            </a:extLst>
          </p:cNvPr>
          <p:cNvSpPr txBox="1"/>
          <p:nvPr/>
        </p:nvSpPr>
        <p:spPr>
          <a:xfrm>
            <a:off x="5596661" y="5340593"/>
            <a:ext cx="2250556" cy="369332"/>
          </a:xfrm>
          <a:prstGeom prst="rect">
            <a:avLst/>
          </a:prstGeom>
          <a:noFill/>
        </p:spPr>
        <p:txBody>
          <a:bodyPr wrap="square" lIns="0" rtlCol="0">
            <a:spAutoFit/>
          </a:bodyPr>
          <a:lstStyle/>
          <a:p>
            <a:r>
              <a:rPr lang="en-US">
                <a:solidFill>
                  <a:srgbClr val="FFFFFF"/>
                </a:solidFill>
              </a:rPr>
              <a:t>September 30, 2025</a:t>
            </a:r>
          </a:p>
        </p:txBody>
      </p:sp>
    </p:spTree>
    <p:extLst>
      <p:ext uri="{BB962C8B-B14F-4D97-AF65-F5344CB8AC3E}">
        <p14:creationId xmlns:p14="http://schemas.microsoft.com/office/powerpoint/2010/main" val="347973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A53E4-6BBD-D232-3790-6CA3B4AA572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912BDA2-2B13-E0E7-8FE2-039092871DF1}"/>
              </a:ext>
            </a:extLst>
          </p:cNvPr>
          <p:cNvSpPr>
            <a:spLocks noGrp="1"/>
          </p:cNvSpPr>
          <p:nvPr>
            <p:ph type="body" sz="quarter" idx="21"/>
          </p:nvPr>
        </p:nvSpPr>
        <p:spPr>
          <a:xfrm>
            <a:off x="518985" y="2932112"/>
            <a:ext cx="11466398" cy="993775"/>
          </a:xfrm>
        </p:spPr>
        <p:txBody>
          <a:bodyPr/>
          <a:lstStyle/>
          <a:p>
            <a:pPr algn="ctr"/>
            <a:r>
              <a:rPr lang="en-US"/>
              <a:t>Introductions</a:t>
            </a:r>
          </a:p>
        </p:txBody>
      </p:sp>
      <p:sp>
        <p:nvSpPr>
          <p:cNvPr id="6" name="Footer Placeholder 41">
            <a:extLst>
              <a:ext uri="{FF2B5EF4-FFF2-40B4-BE49-F238E27FC236}">
                <a16:creationId xmlns:a16="http://schemas.microsoft.com/office/drawing/2014/main" id="{217464EA-F6AE-A103-4819-ACE8F06B720A}"/>
              </a:ext>
            </a:extLst>
          </p:cNvPr>
          <p:cNvSpPr>
            <a:spLocks noGrp="1"/>
          </p:cNvSpPr>
          <p:nvPr>
            <p:ph type="ftr" sz="quarter" idx="11"/>
          </p:nvPr>
        </p:nvSpPr>
        <p:spPr>
          <a:xfrm>
            <a:off x="362801" y="6373768"/>
            <a:ext cx="4525393" cy="365125"/>
          </a:xfrm>
        </p:spPr>
        <p:txBody>
          <a:bodyPr/>
          <a:lstStyle/>
          <a:p>
            <a:r>
              <a:rPr lang="en-US" sz="1000"/>
              <a:t>Northeast Florida Regional Council Military Installation Resilience Review   | </a:t>
            </a:r>
          </a:p>
        </p:txBody>
      </p:sp>
      <p:sp>
        <p:nvSpPr>
          <p:cNvPr id="7" name="Slide Number Placeholder 42">
            <a:extLst>
              <a:ext uri="{FF2B5EF4-FFF2-40B4-BE49-F238E27FC236}">
                <a16:creationId xmlns:a16="http://schemas.microsoft.com/office/drawing/2014/main" id="{7F8F1231-4012-FD95-4E1E-70F4838464D3}"/>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pPr algn="l"/>
              <a:t>5</a:t>
            </a:fld>
            <a:endParaRPr lang="en-US" sz="1000"/>
          </a:p>
        </p:txBody>
      </p:sp>
    </p:spTree>
    <p:extLst>
      <p:ext uri="{BB962C8B-B14F-4D97-AF65-F5344CB8AC3E}">
        <p14:creationId xmlns:p14="http://schemas.microsoft.com/office/powerpoint/2010/main" val="4274958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tanding next to a plane&#10;&#10;AI-generated content may be incorrect.">
            <a:extLst>
              <a:ext uri="{FF2B5EF4-FFF2-40B4-BE49-F238E27FC236}">
                <a16:creationId xmlns:a16="http://schemas.microsoft.com/office/drawing/2014/main" id="{6696123B-CC4F-E509-BF3A-4E538D86AAB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23" r="2523"/>
          <a:stretch>
            <a:fillRect/>
          </a:stretch>
        </p:blipFill>
        <p:spPr/>
      </p:pic>
      <p:sp>
        <p:nvSpPr>
          <p:cNvPr id="7" name="Parallelogram 6">
            <a:extLst>
              <a:ext uri="{FF2B5EF4-FFF2-40B4-BE49-F238E27FC236}">
                <a16:creationId xmlns:a16="http://schemas.microsoft.com/office/drawing/2014/main" id="{EDD0F5BA-F36C-D8A8-E147-585F13C9F5BF}"/>
              </a:ext>
            </a:extLst>
          </p:cNvPr>
          <p:cNvSpPr>
            <a:spLocks noGrp="1" noRot="1" noMove="1" noResize="1" noEditPoints="1" noAdjustHandles="1" noChangeArrowheads="1" noChangeShapeType="1"/>
          </p:cNvSpPr>
          <p:nvPr/>
        </p:nvSpPr>
        <p:spPr>
          <a:xfrm>
            <a:off x="3139849" y="-73892"/>
            <a:ext cx="2281597" cy="1736437"/>
          </a:xfrm>
          <a:prstGeom prst="parallelogram">
            <a:avLst>
              <a:gd name="adj" fmla="val 710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0E13F84-667E-097B-F9AB-00E968C4BD1B}"/>
              </a:ext>
            </a:extLst>
          </p:cNvPr>
          <p:cNvSpPr txBox="1"/>
          <p:nvPr/>
        </p:nvSpPr>
        <p:spPr>
          <a:xfrm>
            <a:off x="362802" y="690623"/>
            <a:ext cx="4056797" cy="2169118"/>
          </a:xfrm>
          <a:prstGeom prst="rect">
            <a:avLst/>
          </a:prstGeom>
          <a:noFill/>
        </p:spPr>
        <p:txBody>
          <a:bodyPr wrap="square" lIns="9144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12E4F"/>
                </a:solidFill>
                <a:effectLst/>
                <a:uLnTx/>
                <a:uFillTx/>
                <a:latin typeface="Aptos" panose="02110004020202020204"/>
                <a:ea typeface="+mn-ea"/>
                <a:cs typeface="+mn-cs"/>
              </a:rPr>
              <a:t>About the Technical Advisory</a:t>
            </a:r>
            <a:br>
              <a:rPr kumimoji="0" lang="en-US" sz="3600" b="1" i="0" u="none" strike="noStrike" kern="1200" cap="none" spc="0" normalizeH="0" baseline="0" noProof="0">
                <a:ln>
                  <a:noFill/>
                </a:ln>
                <a:solidFill>
                  <a:srgbClr val="012E4F"/>
                </a:solidFill>
                <a:effectLst/>
                <a:uLnTx/>
                <a:uFillTx/>
                <a:latin typeface="Aptos" panose="02110004020202020204"/>
                <a:ea typeface="+mn-ea"/>
                <a:cs typeface="+mn-cs"/>
              </a:rPr>
            </a:br>
            <a:r>
              <a:rPr kumimoji="0" lang="en-US" sz="3600" b="1" i="0" u="none" strike="noStrike" kern="1200" cap="none" spc="0" normalizeH="0" baseline="0" noProof="0">
                <a:ln>
                  <a:noFill/>
                </a:ln>
                <a:solidFill>
                  <a:srgbClr val="012E4F"/>
                </a:solidFill>
                <a:effectLst/>
                <a:uLnTx/>
                <a:uFillTx/>
                <a:latin typeface="Aptos" panose="02110004020202020204"/>
                <a:ea typeface="+mn-ea"/>
                <a:cs typeface="+mn-cs"/>
              </a:rPr>
              <a:t>Committee</a:t>
            </a:r>
          </a:p>
        </p:txBody>
      </p:sp>
      <p:sp>
        <p:nvSpPr>
          <p:cNvPr id="9" name="TextBox 8">
            <a:extLst>
              <a:ext uri="{FF2B5EF4-FFF2-40B4-BE49-F238E27FC236}">
                <a16:creationId xmlns:a16="http://schemas.microsoft.com/office/drawing/2014/main" id="{8A32D2A0-E801-BAA2-A8C7-FC0EAAB1F40C}"/>
              </a:ext>
            </a:extLst>
          </p:cNvPr>
          <p:cNvSpPr txBox="1"/>
          <p:nvPr/>
        </p:nvSpPr>
        <p:spPr>
          <a:xfrm>
            <a:off x="362802" y="3079377"/>
            <a:ext cx="3778892" cy="2031325"/>
          </a:xfrm>
          <a:prstGeom prst="rect">
            <a:avLst/>
          </a:prstGeom>
          <a:noFill/>
        </p:spPr>
        <p:txBody>
          <a:bodyPr wrap="square" rtlCol="0">
            <a:spAutoFit/>
          </a:bodyPr>
          <a:lstStyle/>
          <a:p>
            <a:pPr marL="233363" marR="0" lvl="1" indent="-233363" algn="l" defTabSz="914400" rtl="0" eaLnBrk="1" fontAlgn="auto" latinLnBrk="0" hangingPunct="1">
              <a:lnSpc>
                <a:spcPct val="100000"/>
              </a:lnSpc>
              <a:spcBef>
                <a:spcPts val="0"/>
              </a:spcBef>
              <a:spcAft>
                <a:spcPts val="0"/>
              </a:spcAft>
              <a:buClr>
                <a:srgbClr val="8CD50B"/>
              </a:buClr>
              <a:buSzTx/>
              <a:buFont typeface="Wingdings" panose="05000000000000000000" pitchFamily="2" charset="2"/>
              <a:buChar char="§"/>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Mission:</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To discuss relevant topics, provide expert opinion, follow up questions on assessment and adaptation, review preliminary findings and foster the identified outcomes toward implementation.</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9752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C1876-5151-CB7C-348D-0A78CEC4AC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9F5FCD-698F-BBB7-2FE4-A9233D848B2B}"/>
              </a:ext>
            </a:extLst>
          </p:cNvPr>
          <p:cNvSpPr>
            <a:spLocks noGrp="1"/>
          </p:cNvSpPr>
          <p:nvPr>
            <p:ph type="body" sz="quarter" idx="21"/>
          </p:nvPr>
        </p:nvSpPr>
        <p:spPr/>
        <p:txBody>
          <a:bodyPr/>
          <a:lstStyle/>
          <a:p>
            <a:r>
              <a:rPr lang="en-US"/>
              <a:t>Meeting Objectives</a:t>
            </a:r>
          </a:p>
        </p:txBody>
      </p:sp>
      <p:sp>
        <p:nvSpPr>
          <p:cNvPr id="4" name="Text Placeholder 3">
            <a:extLst>
              <a:ext uri="{FF2B5EF4-FFF2-40B4-BE49-F238E27FC236}">
                <a16:creationId xmlns:a16="http://schemas.microsoft.com/office/drawing/2014/main" id="{9ECCE52E-DF67-4052-CF82-20B6A04F64F0}"/>
              </a:ext>
            </a:extLst>
          </p:cNvPr>
          <p:cNvSpPr>
            <a:spLocks noGrp="1"/>
          </p:cNvSpPr>
          <p:nvPr>
            <p:ph type="body" sz="quarter" idx="14"/>
          </p:nvPr>
        </p:nvSpPr>
        <p:spPr/>
        <p:txBody>
          <a:bodyPr/>
          <a:lstStyle/>
          <a:p>
            <a:pPr marL="233363" lvl="1" indent="-233363">
              <a:buClr>
                <a:srgbClr val="8CD50B"/>
              </a:buClr>
              <a:buFont typeface="Wingdings" panose="05000000000000000000" pitchFamily="2" charset="2"/>
              <a:buChar char="§"/>
            </a:pPr>
            <a:r>
              <a:rPr lang="en-US"/>
              <a:t>Review data gaps</a:t>
            </a:r>
          </a:p>
          <a:p>
            <a:pPr marL="233363" lvl="1" indent="-233363">
              <a:buClr>
                <a:srgbClr val="8CD50B"/>
              </a:buClr>
              <a:buFont typeface="Wingdings" panose="05000000000000000000" pitchFamily="2" charset="2"/>
              <a:buChar char="§"/>
            </a:pPr>
            <a:endParaRPr lang="en-US"/>
          </a:p>
          <a:p>
            <a:pPr marL="233363" lvl="1" indent="-233363">
              <a:buClr>
                <a:srgbClr val="8CD50B"/>
              </a:buClr>
              <a:buFont typeface="Wingdings" panose="05000000000000000000" pitchFamily="2" charset="2"/>
              <a:buChar char="§"/>
            </a:pPr>
            <a:r>
              <a:rPr lang="en-US"/>
              <a:t>Review methodology</a:t>
            </a:r>
            <a:br>
              <a:rPr lang="en-US"/>
            </a:br>
            <a:endParaRPr lang="en-US"/>
          </a:p>
          <a:p>
            <a:pPr marL="233363" lvl="1" indent="-233363">
              <a:buClr>
                <a:srgbClr val="8CD50B"/>
              </a:buClr>
              <a:buFont typeface="Wingdings" panose="05000000000000000000" pitchFamily="2" charset="2"/>
              <a:buChar char="§"/>
            </a:pPr>
            <a:r>
              <a:rPr lang="en-US"/>
              <a:t>Confirm primary and secondary missions, mission-critical assets, and top shocks and stressors for each installation</a:t>
            </a:r>
            <a:br>
              <a:rPr lang="en-US"/>
            </a:br>
            <a:endParaRPr lang="en-US"/>
          </a:p>
          <a:p>
            <a:pPr marL="233363" lvl="1" indent="-233363">
              <a:buClr>
                <a:srgbClr val="8CD50B"/>
              </a:buClr>
              <a:buFont typeface="Wingdings" panose="05000000000000000000" pitchFamily="2" charset="2"/>
              <a:buChar char="§"/>
            </a:pPr>
            <a:r>
              <a:rPr lang="en-US"/>
              <a:t>Reach consensus on study boundary area</a:t>
            </a:r>
          </a:p>
          <a:p>
            <a:endParaRPr lang="en-US"/>
          </a:p>
        </p:txBody>
      </p:sp>
      <p:sp>
        <p:nvSpPr>
          <p:cNvPr id="6" name="Footer Placeholder 41">
            <a:extLst>
              <a:ext uri="{FF2B5EF4-FFF2-40B4-BE49-F238E27FC236}">
                <a16:creationId xmlns:a16="http://schemas.microsoft.com/office/drawing/2014/main" id="{74F218F9-5086-0B93-D535-4030BE825CCA}"/>
              </a:ext>
            </a:extLst>
          </p:cNvPr>
          <p:cNvSpPr>
            <a:spLocks noGrp="1"/>
          </p:cNvSpPr>
          <p:nvPr>
            <p:ph type="ftr" sz="quarter" idx="11"/>
          </p:nvPr>
        </p:nvSpPr>
        <p:spPr>
          <a:xfrm>
            <a:off x="362801" y="6373768"/>
            <a:ext cx="4525393" cy="365125"/>
          </a:xfrm>
        </p:spPr>
        <p:txBody>
          <a:bodyPr/>
          <a:lstStyle/>
          <a:p>
            <a:r>
              <a:rPr lang="en-US" sz="1000"/>
              <a:t>Northeast Florida Regional Council Military Installation Resilience Review   | </a:t>
            </a:r>
          </a:p>
        </p:txBody>
      </p:sp>
      <p:sp>
        <p:nvSpPr>
          <p:cNvPr id="7" name="Slide Number Placeholder 42">
            <a:extLst>
              <a:ext uri="{FF2B5EF4-FFF2-40B4-BE49-F238E27FC236}">
                <a16:creationId xmlns:a16="http://schemas.microsoft.com/office/drawing/2014/main" id="{C34DE437-F903-A7C3-A5EE-0800C97ACAC3}"/>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pPr algn="l"/>
              <a:t>7</a:t>
            </a:fld>
            <a:endParaRPr lang="en-US" sz="1000"/>
          </a:p>
        </p:txBody>
      </p:sp>
    </p:spTree>
    <p:extLst>
      <p:ext uri="{BB962C8B-B14F-4D97-AF65-F5344CB8AC3E}">
        <p14:creationId xmlns:p14="http://schemas.microsoft.com/office/powerpoint/2010/main" val="678125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623C2-43F3-EB6E-BC90-BAD678789985}"/>
            </a:ext>
          </a:extLst>
        </p:cNvPr>
        <p:cNvGrpSpPr/>
        <p:nvPr/>
      </p:nvGrpSpPr>
      <p:grpSpPr>
        <a:xfrm>
          <a:off x="0" y="0"/>
          <a:ext cx="0" cy="0"/>
          <a:chOff x="0" y="0"/>
          <a:chExt cx="0" cy="0"/>
        </a:xfrm>
      </p:grpSpPr>
      <p:sp>
        <p:nvSpPr>
          <p:cNvPr id="6" name="Text Placeholder 6">
            <a:extLst>
              <a:ext uri="{FF2B5EF4-FFF2-40B4-BE49-F238E27FC236}">
                <a16:creationId xmlns:a16="http://schemas.microsoft.com/office/drawing/2014/main" id="{4AB559CB-08B6-B5BF-4AAC-330A110B1FF8}"/>
              </a:ext>
            </a:extLst>
          </p:cNvPr>
          <p:cNvSpPr>
            <a:spLocks noGrp="1"/>
          </p:cNvSpPr>
          <p:nvPr>
            <p:ph type="body" sz="quarter" idx="10"/>
          </p:nvPr>
        </p:nvSpPr>
        <p:spPr>
          <a:xfrm>
            <a:off x="363538" y="404813"/>
            <a:ext cx="5050673" cy="1828800"/>
          </a:xfrm>
        </p:spPr>
        <p:txBody>
          <a:bodyPr anchor="t"/>
          <a:lstStyle/>
          <a:p>
            <a:r>
              <a:rPr lang="en-US"/>
              <a:t>Project Overview</a:t>
            </a:r>
          </a:p>
        </p:txBody>
      </p:sp>
    </p:spTree>
    <p:extLst>
      <p:ext uri="{BB962C8B-B14F-4D97-AF65-F5344CB8AC3E}">
        <p14:creationId xmlns:p14="http://schemas.microsoft.com/office/powerpoint/2010/main" val="1474598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1">
            <a:extLst>
              <a:ext uri="{FF2B5EF4-FFF2-40B4-BE49-F238E27FC236}">
                <a16:creationId xmlns:a16="http://schemas.microsoft.com/office/drawing/2014/main" id="{F6882F9D-FB9B-2C3C-D09F-DC44F2278F4F}"/>
              </a:ext>
            </a:extLst>
          </p:cNvPr>
          <p:cNvSpPr>
            <a:spLocks noGrp="1"/>
          </p:cNvSpPr>
          <p:nvPr>
            <p:ph type="ftr" sz="quarter" idx="11"/>
          </p:nvPr>
        </p:nvSpPr>
        <p:spPr>
          <a:xfrm>
            <a:off x="362801" y="6373768"/>
            <a:ext cx="4525393" cy="365125"/>
          </a:xfrm>
        </p:spPr>
        <p:txBody>
          <a:bodyPr/>
          <a:lstStyle/>
          <a:p>
            <a:r>
              <a:rPr lang="en-US" sz="1000"/>
              <a:t>Northeast Florida Regional Council Military Installation Resilience Review   | </a:t>
            </a:r>
          </a:p>
        </p:txBody>
      </p:sp>
      <p:sp>
        <p:nvSpPr>
          <p:cNvPr id="7" name="Slide Number Placeholder 42">
            <a:extLst>
              <a:ext uri="{FF2B5EF4-FFF2-40B4-BE49-F238E27FC236}">
                <a16:creationId xmlns:a16="http://schemas.microsoft.com/office/drawing/2014/main" id="{2DE297B0-7142-D9A1-689C-23227CC5A5EF}"/>
              </a:ext>
            </a:extLst>
          </p:cNvPr>
          <p:cNvSpPr>
            <a:spLocks noGrp="1"/>
          </p:cNvSpPr>
          <p:nvPr>
            <p:ph type="sldNum" sz="quarter" idx="12"/>
          </p:nvPr>
        </p:nvSpPr>
        <p:spPr>
          <a:xfrm>
            <a:off x="4547789" y="6373768"/>
            <a:ext cx="2743200" cy="365125"/>
          </a:xfrm>
        </p:spPr>
        <p:txBody>
          <a:bodyPr/>
          <a:lstStyle/>
          <a:p>
            <a:pPr algn="l"/>
            <a:fld id="{19159528-E3FA-4C83-B37A-E108A09EE262}" type="slidenum">
              <a:rPr lang="en-US" sz="1000" smtClean="0"/>
              <a:pPr algn="l"/>
              <a:t>9</a:t>
            </a:fld>
            <a:endParaRPr lang="en-US" sz="1000"/>
          </a:p>
        </p:txBody>
      </p:sp>
      <p:pic>
        <p:nvPicPr>
          <p:cNvPr id="9" name="Picture 8">
            <a:extLst>
              <a:ext uri="{FF2B5EF4-FFF2-40B4-BE49-F238E27FC236}">
                <a16:creationId xmlns:a16="http://schemas.microsoft.com/office/drawing/2014/main" id="{7672B945-E20F-107A-527E-D6A86E19C2BE}"/>
              </a:ext>
            </a:extLst>
          </p:cNvPr>
          <p:cNvPicPr>
            <a:picLocks noChangeAspect="1"/>
          </p:cNvPicPr>
          <p:nvPr/>
        </p:nvPicPr>
        <p:blipFill>
          <a:blip r:embed="rId2"/>
          <a:stretch>
            <a:fillRect/>
          </a:stretch>
        </p:blipFill>
        <p:spPr>
          <a:xfrm>
            <a:off x="525790" y="1250034"/>
            <a:ext cx="4021999" cy="4130928"/>
          </a:xfrm>
          <a:prstGeom prst="rect">
            <a:avLst/>
          </a:prstGeom>
        </p:spPr>
      </p:pic>
      <p:pic>
        <p:nvPicPr>
          <p:cNvPr id="10" name="Picture Placeholder 11">
            <a:extLst>
              <a:ext uri="{FF2B5EF4-FFF2-40B4-BE49-F238E27FC236}">
                <a16:creationId xmlns:a16="http://schemas.microsoft.com/office/drawing/2014/main" id="{ED4321CD-1563-54E8-D42A-028CE13F86C2}"/>
              </a:ext>
            </a:extLst>
          </p:cNvPr>
          <p:cNvPicPr>
            <a:picLocks noChangeAspect="1"/>
          </p:cNvPicPr>
          <p:nvPr/>
        </p:nvPicPr>
        <p:blipFill rotWithShape="1">
          <a:blip r:embed="rId3"/>
          <a:srcRect l="14107" r="20370"/>
          <a:stretch/>
        </p:blipFill>
        <p:spPr>
          <a:xfrm>
            <a:off x="5451703" y="0"/>
            <a:ext cx="6740297" cy="6858000"/>
          </a:xfrm>
          <a:prstGeom prst="rect">
            <a:avLst/>
          </a:prstGeom>
        </p:spPr>
      </p:pic>
      <p:grpSp>
        <p:nvGrpSpPr>
          <p:cNvPr id="11" name="Group 10">
            <a:extLst>
              <a:ext uri="{FF2B5EF4-FFF2-40B4-BE49-F238E27FC236}">
                <a16:creationId xmlns:a16="http://schemas.microsoft.com/office/drawing/2014/main" id="{BC092C61-2B2D-E9CB-E530-74FFF805DBF2}"/>
              </a:ext>
            </a:extLst>
          </p:cNvPr>
          <p:cNvGrpSpPr/>
          <p:nvPr/>
        </p:nvGrpSpPr>
        <p:grpSpPr>
          <a:xfrm>
            <a:off x="6281410" y="871455"/>
            <a:ext cx="5384800" cy="1774824"/>
            <a:chOff x="6807200" y="955676"/>
            <a:chExt cx="5384800" cy="1774824"/>
          </a:xfrm>
        </p:grpSpPr>
        <p:sp>
          <p:nvSpPr>
            <p:cNvPr id="12" name="Rectangle 11">
              <a:extLst>
                <a:ext uri="{FF2B5EF4-FFF2-40B4-BE49-F238E27FC236}">
                  <a16:creationId xmlns:a16="http://schemas.microsoft.com/office/drawing/2014/main" id="{37CC8A51-C7F2-EF36-50EE-E54B3053FCED}"/>
                </a:ext>
              </a:extLst>
            </p:cNvPr>
            <p:cNvSpPr/>
            <p:nvPr/>
          </p:nvSpPr>
          <p:spPr>
            <a:xfrm>
              <a:off x="6807200" y="955676"/>
              <a:ext cx="5384800" cy="1774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BB63A4-13E0-A2FD-0C08-3985B07B4E41}"/>
                </a:ext>
              </a:extLst>
            </p:cNvPr>
            <p:cNvSpPr txBox="1"/>
            <p:nvPr/>
          </p:nvSpPr>
          <p:spPr>
            <a:xfrm>
              <a:off x="7191697" y="1058258"/>
              <a:ext cx="4615805" cy="1569660"/>
            </a:xfrm>
            <a:prstGeom prst="rect">
              <a:avLst/>
            </a:prstGeom>
            <a:noFill/>
          </p:spPr>
          <p:txBody>
            <a:bodyPr wrap="square" rtlCol="0">
              <a:spAutoFit/>
            </a:bodyPr>
            <a:lstStyle/>
            <a:p>
              <a:r>
                <a:rPr lang="en-US" sz="1600" b="0" i="0">
                  <a:solidFill>
                    <a:srgbClr val="474747"/>
                  </a:solidFill>
                  <a:effectLst/>
                  <a:latin typeface="+mj-lt"/>
                  <a:cs typeface="Arial" panose="020B0604020202020204" pitchFamily="34" charset="0"/>
                </a:rPr>
                <a:t>The purpose of the MIRR is to identify the risks, hazards, and vulnerabilities of concern as it relates to the ability of the military to carry out its missions on the installation that could be mitigated through investments and solutions </a:t>
              </a:r>
              <a:r>
                <a:rPr lang="en-US" sz="1600" b="1" i="1">
                  <a:solidFill>
                    <a:srgbClr val="1C555E"/>
                  </a:solidFill>
                  <a:effectLst/>
                  <a:latin typeface="+mj-lt"/>
                  <a:cs typeface="Arial" panose="020B0604020202020204" pitchFamily="34" charset="0"/>
                </a:rPr>
                <a:t>outside the fence line in the community. </a:t>
              </a:r>
              <a:endParaRPr lang="en-US" sz="1600" b="1" i="1">
                <a:solidFill>
                  <a:srgbClr val="1C555E"/>
                </a:solidFill>
                <a:latin typeface="+mj-lt"/>
                <a:cs typeface="Arial" panose="020B0604020202020204" pitchFamily="34" charset="0"/>
              </a:endParaRPr>
            </a:p>
          </p:txBody>
        </p:sp>
      </p:grpSp>
    </p:spTree>
    <p:extLst>
      <p:ext uri="{BB962C8B-B14F-4D97-AF65-F5344CB8AC3E}">
        <p14:creationId xmlns:p14="http://schemas.microsoft.com/office/powerpoint/2010/main" val="653456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dd042d0-a1a8-431d-9569-dca40cd15db9">
      <Terms xmlns="http://schemas.microsoft.com/office/infopath/2007/PartnerControls"/>
    </lcf76f155ced4ddcb4097134ff3c332f>
    <TaxCatchAll xmlns="bf865912-a4ef-49a3-a754-233c640e864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5181E74630434286898AE537FA7FBD" ma:contentTypeVersion="11" ma:contentTypeDescription="Create a new document." ma:contentTypeScope="" ma:versionID="1d46408b12883f768f9f8e441776e174">
  <xsd:schema xmlns:xsd="http://www.w3.org/2001/XMLSchema" xmlns:xs="http://www.w3.org/2001/XMLSchema" xmlns:p="http://schemas.microsoft.com/office/2006/metadata/properties" xmlns:ns2="cdd042d0-a1a8-431d-9569-dca40cd15db9" xmlns:ns3="bf865912-a4ef-49a3-a754-233c640e8640" targetNamespace="http://schemas.microsoft.com/office/2006/metadata/properties" ma:root="true" ma:fieldsID="0209776dce98121d8ff47df10298817b" ns2:_="" ns3:_="">
    <xsd:import namespace="cdd042d0-a1a8-431d-9569-dca40cd15db9"/>
    <xsd:import namespace="bf865912-a4ef-49a3-a754-233c640e864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d042d0-a1a8-431d-9569-dca40cd15d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c71bc74-277d-44dc-aac4-f95e6ab067d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865912-a4ef-49a3-a754-233c640e864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be31c74-33e5-4132-812b-9633191b0125}" ma:internalName="TaxCatchAll" ma:showField="CatchAllData" ma:web="bf865912-a4ef-49a3-a754-233c640e86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691BF6-9DF7-44E2-AE99-8E1C83E3242A}">
  <ds:schemaRefs>
    <ds:schemaRef ds:uri="http://purl.org/dc/terms/"/>
    <ds:schemaRef ds:uri="http://schemas.microsoft.com/office/2006/documentManagement/types"/>
    <ds:schemaRef ds:uri="cd6d0f7e-3d4e-4762-ac94-cfca074b82d5"/>
    <ds:schemaRef ds:uri="http://purl.org/dc/elements/1.1/"/>
    <ds:schemaRef ds:uri="http://schemas.openxmlformats.org/package/2006/metadata/core-properties"/>
    <ds:schemaRef ds:uri="http://schemas.microsoft.com/office/infopath/2007/PartnerControls"/>
    <ds:schemaRef ds:uri="8f0e9693-2907-4b38-a31d-00001734b06d"/>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BADF44B-DB81-44EB-A625-33399376EB1E}">
  <ds:schemaRefs>
    <ds:schemaRef ds:uri="http://schemas.microsoft.com/sharepoint/v3/contenttype/forms"/>
  </ds:schemaRefs>
</ds:datastoreItem>
</file>

<file path=customXml/itemProps3.xml><?xml version="1.0" encoding="utf-8"?>
<ds:datastoreItem xmlns:ds="http://schemas.openxmlformats.org/officeDocument/2006/customXml" ds:itemID="{0DBB6369-2216-4746-9AC6-0F2BE4A0C4AF}"/>
</file>

<file path=docProps/app.xml><?xml version="1.0" encoding="utf-8"?>
<Properties xmlns="http://schemas.openxmlformats.org/officeDocument/2006/extended-properties" xmlns:vt="http://schemas.openxmlformats.org/officeDocument/2006/docPropsVTypes">
  <TotalTime>0</TotalTime>
  <Words>1746</Words>
  <Application>Microsoft Office PowerPoint</Application>
  <PresentationFormat>Widescreen</PresentationFormat>
  <Paragraphs>463</Paragraphs>
  <Slides>48</Slides>
  <Notes>12</Notes>
  <HiddenSlides>1</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McBride, Caitlin</dc:creator>
  <cp:lastModifiedBy>Rodriguez, Alec</cp:lastModifiedBy>
  <cp:revision>3</cp:revision>
  <dcterms:created xsi:type="dcterms:W3CDTF">2025-04-12T18:34:00Z</dcterms:created>
  <dcterms:modified xsi:type="dcterms:W3CDTF">2025-09-29T17:30:18Z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c52bb78-b785-4d5a-8181-ae732e0da257_Enabled">
    <vt:lpwstr>true</vt:lpwstr>
  </property>
  <property fmtid="{D5CDD505-2E9C-101B-9397-08002B2CF9AE}" pid="3" name="MSIP_Label_4c52bb78-b785-4d5a-8181-ae732e0da257_SetDate">
    <vt:lpwstr>2025-04-12T18:59:28Z</vt:lpwstr>
  </property>
  <property fmtid="{D5CDD505-2E9C-101B-9397-08002B2CF9AE}" pid="4" name="MSIP_Label_4c52bb78-b785-4d5a-8181-ae732e0da257_Method">
    <vt:lpwstr>Privileged</vt:lpwstr>
  </property>
  <property fmtid="{D5CDD505-2E9C-101B-9397-08002B2CF9AE}" pid="5" name="MSIP_Label_4c52bb78-b785-4d5a-8181-ae732e0da257_Name">
    <vt:lpwstr>4c52bb78-b785-4d5a-8181-ae732e0da257</vt:lpwstr>
  </property>
  <property fmtid="{D5CDD505-2E9C-101B-9397-08002B2CF9AE}" pid="6" name="MSIP_Label_4c52bb78-b785-4d5a-8181-ae732e0da257_SiteId">
    <vt:lpwstr>37247798-f42c-42fd-8a37-d49c7128d36b</vt:lpwstr>
  </property>
  <property fmtid="{D5CDD505-2E9C-101B-9397-08002B2CF9AE}" pid="7" name="MSIP_Label_4c52bb78-b785-4d5a-8181-ae732e0da257_ActionId">
    <vt:lpwstr>9cc97c1d-eac2-4c92-8e80-5e9e0978a4d3</vt:lpwstr>
  </property>
  <property fmtid="{D5CDD505-2E9C-101B-9397-08002B2CF9AE}" pid="8" name="MSIP_Label_4c52bb78-b785-4d5a-8181-ae732e0da257_ContentBits">
    <vt:lpwstr>0</vt:lpwstr>
  </property>
  <property fmtid="{D5CDD505-2E9C-101B-9397-08002B2CF9AE}" pid="9" name="ContentTypeId">
    <vt:lpwstr>0x010100145181E74630434286898AE537FA7FBD</vt:lpwstr>
  </property>
  <property fmtid="{D5CDD505-2E9C-101B-9397-08002B2CF9AE}" pid="10" name="MediaServiceImageTags">
    <vt:lpwstr/>
  </property>
</Properties>
</file>